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9"/>
  </p:notesMasterIdLst>
  <p:sldIdLst>
    <p:sldId id="256" r:id="rId2"/>
    <p:sldId id="266" r:id="rId3"/>
    <p:sldId id="272" r:id="rId4"/>
    <p:sldId id="267" r:id="rId5"/>
    <p:sldId id="271" r:id="rId6"/>
    <p:sldId id="269" r:id="rId7"/>
    <p:sldId id="262" r:id="rId8"/>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AF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795" autoAdjust="0"/>
  </p:normalViewPr>
  <p:slideViewPr>
    <p:cSldViewPr snapToGrid="0">
      <p:cViewPr varScale="1">
        <p:scale>
          <a:sx n="82" d="100"/>
          <a:sy n="82" d="100"/>
        </p:scale>
        <p:origin x="171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1" Type="http://schemas.openxmlformats.org/officeDocument/2006/relationships/hyperlink" Target="https://www.fs.usda.gov/detail/r6/fire-aviation/management/?cid=fseprd680230"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fs.usda.gov/detail/r6/fire-aviation/management/?cid=fseprd680230"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699AC1-D321-40C7-A022-D468376E1454}"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4D8E4417-20D9-4BE6-AEDA-F1980D057D61}">
      <dgm:prSet/>
      <dgm:spPr/>
      <dgm:t>
        <a:bodyPr/>
        <a:lstStyle/>
        <a:p>
          <a:r>
            <a:rPr lang="en-US" dirty="0"/>
            <a:t>Incident Micro-purchasers – BUILDING CAPACITY</a:t>
          </a:r>
        </a:p>
      </dgm:t>
    </dgm:pt>
    <dgm:pt modelId="{6522BD25-95BF-4117-A6B0-2279D643E1B3}" type="parTrans" cxnId="{6D408814-B017-4DFB-987B-3D0094D85491}">
      <dgm:prSet/>
      <dgm:spPr/>
      <dgm:t>
        <a:bodyPr/>
        <a:lstStyle/>
        <a:p>
          <a:endParaRPr lang="en-US"/>
        </a:p>
      </dgm:t>
    </dgm:pt>
    <dgm:pt modelId="{B25FCBEE-514B-4DBD-9652-E8CACE85B863}" type="sibTrans" cxnId="{6D408814-B017-4DFB-987B-3D0094D85491}">
      <dgm:prSet/>
      <dgm:spPr/>
      <dgm:t>
        <a:bodyPr/>
        <a:lstStyle/>
        <a:p>
          <a:endParaRPr lang="en-US"/>
        </a:p>
      </dgm:t>
    </dgm:pt>
    <dgm:pt modelId="{C9B6DF59-2F53-42FB-BE71-7004AE76FC22}">
      <dgm:prSet/>
      <dgm:spPr/>
      <dgm:t>
        <a:bodyPr/>
        <a:lstStyle/>
        <a:p>
          <a:r>
            <a:rPr lang="en-US" dirty="0"/>
            <a:t>Incident Procurement Workshop</a:t>
          </a:r>
        </a:p>
      </dgm:t>
    </dgm:pt>
    <dgm:pt modelId="{C430142D-F6FE-40DB-A324-0A8D12003EB4}" type="parTrans" cxnId="{218622E5-F65E-4A4C-8DF7-C3C67911F89B}">
      <dgm:prSet/>
      <dgm:spPr/>
      <dgm:t>
        <a:bodyPr/>
        <a:lstStyle/>
        <a:p>
          <a:endParaRPr lang="en-US"/>
        </a:p>
      </dgm:t>
    </dgm:pt>
    <dgm:pt modelId="{47B1146F-11C5-4890-98E0-E9C334175E49}" type="sibTrans" cxnId="{218622E5-F65E-4A4C-8DF7-C3C67911F89B}">
      <dgm:prSet/>
      <dgm:spPr/>
      <dgm:t>
        <a:bodyPr/>
        <a:lstStyle/>
        <a:p>
          <a:endParaRPr lang="en-US"/>
        </a:p>
      </dgm:t>
    </dgm:pt>
    <dgm:pt modelId="{6F0CCCB8-7BCD-4D95-8205-EDFD46004A40}">
      <dgm:prSet/>
      <dgm:spPr>
        <a:solidFill>
          <a:schemeClr val="accent4">
            <a:lumMod val="60000"/>
            <a:lumOff val="40000"/>
          </a:schemeClr>
        </a:solidFill>
      </dgm:spPr>
      <dgm:t>
        <a:bodyPr/>
        <a:lstStyle/>
        <a:p>
          <a:r>
            <a:rPr lang="en-US" dirty="0"/>
            <a:t>Trainee Opportunities</a:t>
          </a:r>
        </a:p>
      </dgm:t>
    </dgm:pt>
    <dgm:pt modelId="{D58781C4-0B79-4C33-AB21-AC94F133233C}" type="parTrans" cxnId="{E612D05B-2625-4AA3-8719-B66D5B33A4CE}">
      <dgm:prSet/>
      <dgm:spPr/>
      <dgm:t>
        <a:bodyPr/>
        <a:lstStyle/>
        <a:p>
          <a:endParaRPr lang="en-US"/>
        </a:p>
      </dgm:t>
    </dgm:pt>
    <dgm:pt modelId="{4DF14052-809D-483D-8CE9-E3C2F3049ABE}" type="sibTrans" cxnId="{E612D05B-2625-4AA3-8719-B66D5B33A4CE}">
      <dgm:prSet/>
      <dgm:spPr/>
      <dgm:t>
        <a:bodyPr/>
        <a:lstStyle/>
        <a:p>
          <a:endParaRPr lang="en-US"/>
        </a:p>
      </dgm:t>
    </dgm:pt>
    <dgm:pt modelId="{96ED1981-8CC9-46D0-AB0F-4E2FECC1E7DA}">
      <dgm:prSet/>
      <dgm:spPr/>
      <dgm:t>
        <a:bodyPr/>
        <a:lstStyle/>
        <a:p>
          <a:r>
            <a:rPr lang="en-US" dirty="0"/>
            <a:t>Budget</a:t>
          </a:r>
        </a:p>
      </dgm:t>
    </dgm:pt>
    <dgm:pt modelId="{CBE28889-6F36-4B88-8E71-4D939575025C}" type="parTrans" cxnId="{89E1BD5D-E815-484E-83F9-3CDCAAA06D7E}">
      <dgm:prSet/>
      <dgm:spPr/>
      <dgm:t>
        <a:bodyPr/>
        <a:lstStyle/>
        <a:p>
          <a:endParaRPr lang="en-US"/>
        </a:p>
      </dgm:t>
    </dgm:pt>
    <dgm:pt modelId="{BFC2CE6D-49A7-479C-971E-16CE4CD9D98C}" type="sibTrans" cxnId="{89E1BD5D-E815-484E-83F9-3CDCAAA06D7E}">
      <dgm:prSet/>
      <dgm:spPr/>
      <dgm:t>
        <a:bodyPr/>
        <a:lstStyle/>
        <a:p>
          <a:endParaRPr lang="en-US"/>
        </a:p>
      </dgm:t>
    </dgm:pt>
    <dgm:pt modelId="{E2543A54-46D5-489F-A26D-4C051F3C2686}">
      <dgm:prSet/>
      <dgm:spPr/>
      <dgm:t>
        <a:bodyPr/>
        <a:lstStyle/>
        <a:p>
          <a:r>
            <a:rPr lang="en-US" dirty="0"/>
            <a:t>2024 Proposed Presidents Budget FYI</a:t>
          </a:r>
        </a:p>
      </dgm:t>
    </dgm:pt>
    <dgm:pt modelId="{8E1BB586-751E-4F1B-8A7F-21D89F61421A}" type="parTrans" cxnId="{6706858D-3AE6-44D7-9AB3-CCF3B2DFA5D8}">
      <dgm:prSet/>
      <dgm:spPr/>
      <dgm:t>
        <a:bodyPr/>
        <a:lstStyle/>
        <a:p>
          <a:endParaRPr lang="en-US"/>
        </a:p>
      </dgm:t>
    </dgm:pt>
    <dgm:pt modelId="{3BB68782-D23D-4B1D-9FCA-765EB41BE6E0}" type="sibTrans" cxnId="{6706858D-3AE6-44D7-9AB3-CCF3B2DFA5D8}">
      <dgm:prSet/>
      <dgm:spPr/>
      <dgm:t>
        <a:bodyPr/>
        <a:lstStyle/>
        <a:p>
          <a:endParaRPr lang="en-US"/>
        </a:p>
      </dgm:t>
    </dgm:pt>
    <dgm:pt modelId="{E9C05EC9-378E-4DC2-AF54-DFB7D82931F4}">
      <dgm:prSet/>
      <dgm:spPr/>
      <dgm:t>
        <a:bodyPr/>
        <a:lstStyle/>
        <a:p>
          <a:r>
            <a:rPr lang="en-US" dirty="0"/>
            <a:t>Budget toolbox-FF replacement code</a:t>
          </a:r>
        </a:p>
      </dgm:t>
    </dgm:pt>
    <dgm:pt modelId="{0610BEA9-322E-46FD-8BF8-A8522A030627}" type="parTrans" cxnId="{52344061-9B03-4B20-AA69-BF61A611AF03}">
      <dgm:prSet/>
      <dgm:spPr/>
      <dgm:t>
        <a:bodyPr/>
        <a:lstStyle/>
        <a:p>
          <a:endParaRPr lang="en-US"/>
        </a:p>
      </dgm:t>
    </dgm:pt>
    <dgm:pt modelId="{7EE61BA7-2799-43C4-9139-6E9E48E7BFAA}" type="sibTrans" cxnId="{52344061-9B03-4B20-AA69-BF61A611AF03}">
      <dgm:prSet/>
      <dgm:spPr/>
      <dgm:t>
        <a:bodyPr/>
        <a:lstStyle/>
        <a:p>
          <a:endParaRPr lang="en-US"/>
        </a:p>
      </dgm:t>
    </dgm:pt>
    <dgm:pt modelId="{17191101-4374-4076-99BF-3949D15C16B4}">
      <dgm:prSet/>
      <dgm:spPr/>
      <dgm:t>
        <a:bodyPr/>
        <a:lstStyle/>
        <a:p>
          <a:r>
            <a:rPr lang="en-US" dirty="0"/>
            <a:t>Coffee Hours- May 2023</a:t>
          </a:r>
        </a:p>
      </dgm:t>
    </dgm:pt>
    <dgm:pt modelId="{013ED728-1FBE-4A5C-9153-841440658F5A}" type="parTrans" cxnId="{B24F2457-0852-4597-A88F-DC0A3CC68DAD}">
      <dgm:prSet/>
      <dgm:spPr/>
      <dgm:t>
        <a:bodyPr/>
        <a:lstStyle/>
        <a:p>
          <a:endParaRPr lang="en-US"/>
        </a:p>
      </dgm:t>
    </dgm:pt>
    <dgm:pt modelId="{A420006D-49A4-4FE3-8562-B3AA48412617}" type="sibTrans" cxnId="{B24F2457-0852-4597-A88F-DC0A3CC68DAD}">
      <dgm:prSet/>
      <dgm:spPr/>
      <dgm:t>
        <a:bodyPr/>
        <a:lstStyle/>
        <a:p>
          <a:endParaRPr lang="en-US"/>
        </a:p>
      </dgm:t>
    </dgm:pt>
    <dgm:pt modelId="{760A51EE-59BC-4B2E-B025-BF49C6D555E8}">
      <dgm:prSet/>
      <dgm:spPr/>
      <dgm:t>
        <a:bodyPr/>
        <a:lstStyle/>
        <a:p>
          <a:r>
            <a:rPr lang="en-US" dirty="0"/>
            <a:t>Incident Business Website</a:t>
          </a:r>
        </a:p>
      </dgm:t>
    </dgm:pt>
    <dgm:pt modelId="{48873564-CC0E-4CFF-A437-23DF656C4EC2}" type="parTrans" cxnId="{4D4F26B2-FE7C-4E25-B7B5-BD948F338C6C}">
      <dgm:prSet/>
      <dgm:spPr/>
      <dgm:t>
        <a:bodyPr/>
        <a:lstStyle/>
        <a:p>
          <a:endParaRPr lang="en-US"/>
        </a:p>
      </dgm:t>
    </dgm:pt>
    <dgm:pt modelId="{92AC6955-037E-48B9-8DB7-EB462F32EAD9}" type="sibTrans" cxnId="{4D4F26B2-FE7C-4E25-B7B5-BD948F338C6C}">
      <dgm:prSet/>
      <dgm:spPr/>
      <dgm:t>
        <a:bodyPr/>
        <a:lstStyle/>
        <a:p>
          <a:endParaRPr lang="en-US"/>
        </a:p>
      </dgm:t>
    </dgm:pt>
    <dgm:pt modelId="{0E3D2F57-22E7-40B1-B988-0C0936A4A6E7}">
      <dgm:prSet/>
      <dgm:spPr/>
      <dgm:t>
        <a:bodyPr/>
        <a:lstStyle/>
        <a:p>
          <a:r>
            <a:rPr lang="en-US" dirty="0"/>
            <a:t>Buying Team Update</a:t>
          </a:r>
        </a:p>
      </dgm:t>
    </dgm:pt>
    <dgm:pt modelId="{EA0A6DA7-EF66-42D1-94B0-46F72EE464DD}" type="parTrans" cxnId="{D193A99F-C1C2-4084-89B2-76B1695774DD}">
      <dgm:prSet/>
      <dgm:spPr/>
      <dgm:t>
        <a:bodyPr/>
        <a:lstStyle/>
        <a:p>
          <a:endParaRPr lang="en-US"/>
        </a:p>
      </dgm:t>
    </dgm:pt>
    <dgm:pt modelId="{D16836A7-3AFE-4245-9DF8-E2BA33206E01}" type="sibTrans" cxnId="{D193A99F-C1C2-4084-89B2-76B1695774DD}">
      <dgm:prSet/>
      <dgm:spPr/>
      <dgm:t>
        <a:bodyPr/>
        <a:lstStyle/>
        <a:p>
          <a:endParaRPr lang="en-US"/>
        </a:p>
      </dgm:t>
    </dgm:pt>
    <dgm:pt modelId="{BAEAC8F8-8C07-4E33-96A5-EA6EF4FF8911}">
      <dgm:prSet/>
      <dgm:spPr/>
      <dgm:t>
        <a:bodyPr/>
        <a:lstStyle/>
        <a:p>
          <a:r>
            <a:rPr lang="en-US" dirty="0"/>
            <a:t>Buying Team</a:t>
          </a:r>
        </a:p>
      </dgm:t>
    </dgm:pt>
    <dgm:pt modelId="{A29E3737-8CCC-419D-8E58-8C26AF338F2F}" type="parTrans" cxnId="{E08896C9-1DBC-4F1B-BF71-AA23B41F252B}">
      <dgm:prSet/>
      <dgm:spPr/>
      <dgm:t>
        <a:bodyPr/>
        <a:lstStyle/>
        <a:p>
          <a:endParaRPr lang="en-US"/>
        </a:p>
      </dgm:t>
    </dgm:pt>
    <dgm:pt modelId="{E3531CE0-9F8B-43E4-A3CE-8A2C3DF7B8D9}" type="sibTrans" cxnId="{E08896C9-1DBC-4F1B-BF71-AA23B41F252B}">
      <dgm:prSet/>
      <dgm:spPr/>
      <dgm:t>
        <a:bodyPr/>
        <a:lstStyle/>
        <a:p>
          <a:endParaRPr lang="en-US"/>
        </a:p>
      </dgm:t>
    </dgm:pt>
    <dgm:pt modelId="{99444928-DFAE-4783-B0B4-545C135A76C9}">
      <dgm:prSet/>
      <dgm:spPr/>
      <dgm:t>
        <a:bodyPr/>
        <a:lstStyle/>
        <a:p>
          <a:r>
            <a:rPr lang="en-US" dirty="0"/>
            <a:t>Incident Business Advisors</a:t>
          </a:r>
        </a:p>
      </dgm:t>
    </dgm:pt>
    <dgm:pt modelId="{5AEEF927-3043-4D65-9019-B0DEC4D83CC8}" type="parTrans" cxnId="{5537DCED-D17D-44C0-A1E5-E80D75628D29}">
      <dgm:prSet/>
      <dgm:spPr/>
      <dgm:t>
        <a:bodyPr/>
        <a:lstStyle/>
        <a:p>
          <a:endParaRPr lang="en-US"/>
        </a:p>
      </dgm:t>
    </dgm:pt>
    <dgm:pt modelId="{896B034A-C268-4290-B3C8-BC8C64689C24}" type="sibTrans" cxnId="{5537DCED-D17D-44C0-A1E5-E80D75628D29}">
      <dgm:prSet/>
      <dgm:spPr/>
      <dgm:t>
        <a:bodyPr/>
        <a:lstStyle/>
        <a:p>
          <a:endParaRPr lang="en-US"/>
        </a:p>
      </dgm:t>
    </dgm:pt>
    <dgm:pt modelId="{F215D373-230C-402E-976F-09DCEC3C3095}">
      <dgm:prSet/>
      <dgm:spPr/>
      <dgm:t>
        <a:bodyPr/>
        <a:lstStyle/>
        <a:p>
          <a:r>
            <a:rPr lang="en-US" dirty="0"/>
            <a:t>Finance</a:t>
          </a:r>
        </a:p>
      </dgm:t>
    </dgm:pt>
    <dgm:pt modelId="{7B92D5FC-B03E-4CB7-BD8D-AD4313FE57FE}" type="parTrans" cxnId="{D9044C2C-D0D5-41C0-8AA8-C9EFC9689F9D}">
      <dgm:prSet/>
      <dgm:spPr/>
      <dgm:t>
        <a:bodyPr/>
        <a:lstStyle/>
        <a:p>
          <a:endParaRPr lang="en-US"/>
        </a:p>
      </dgm:t>
    </dgm:pt>
    <dgm:pt modelId="{BF95D608-564F-4D38-B064-3FD6D70338A8}" type="sibTrans" cxnId="{D9044C2C-D0D5-41C0-8AA8-C9EFC9689F9D}">
      <dgm:prSet/>
      <dgm:spPr/>
      <dgm:t>
        <a:bodyPr/>
        <a:lstStyle/>
        <a:p>
          <a:endParaRPr lang="en-US"/>
        </a:p>
      </dgm:t>
    </dgm:pt>
    <dgm:pt modelId="{52CD85F5-D0C5-419E-812A-A55E465999AD}" type="pres">
      <dgm:prSet presAssocID="{F2699AC1-D321-40C7-A022-D468376E1454}" presName="linear" presStyleCnt="0">
        <dgm:presLayoutVars>
          <dgm:dir/>
          <dgm:animLvl val="lvl"/>
          <dgm:resizeHandles val="exact"/>
        </dgm:presLayoutVars>
      </dgm:prSet>
      <dgm:spPr/>
    </dgm:pt>
    <dgm:pt modelId="{6DD4D27E-0862-4CBE-9E19-EA0B5D70FC3E}" type="pres">
      <dgm:prSet presAssocID="{4D8E4417-20D9-4BE6-AEDA-F1980D057D61}" presName="parentLin" presStyleCnt="0"/>
      <dgm:spPr/>
    </dgm:pt>
    <dgm:pt modelId="{D47DA1FB-8B0B-420F-B431-8682E4ABE8E4}" type="pres">
      <dgm:prSet presAssocID="{4D8E4417-20D9-4BE6-AEDA-F1980D057D61}" presName="parentLeftMargin" presStyleLbl="node1" presStyleIdx="0" presStyleCnt="3"/>
      <dgm:spPr/>
    </dgm:pt>
    <dgm:pt modelId="{C454791F-7262-4180-A2A4-42DF84BF7497}" type="pres">
      <dgm:prSet presAssocID="{4D8E4417-20D9-4BE6-AEDA-F1980D057D61}" presName="parentText" presStyleLbl="node1" presStyleIdx="0" presStyleCnt="3" custLinFactY="100000" custLinFactNeighborX="-95602" custLinFactNeighborY="143625">
        <dgm:presLayoutVars>
          <dgm:chMax val="0"/>
          <dgm:bulletEnabled val="1"/>
        </dgm:presLayoutVars>
      </dgm:prSet>
      <dgm:spPr/>
    </dgm:pt>
    <dgm:pt modelId="{3E33B4A3-B78C-4729-9C8E-8B1EB1029647}" type="pres">
      <dgm:prSet presAssocID="{4D8E4417-20D9-4BE6-AEDA-F1980D057D61}" presName="negativeSpace" presStyleCnt="0"/>
      <dgm:spPr/>
    </dgm:pt>
    <dgm:pt modelId="{8FC7CDFD-EAB6-41E9-80B3-4E809D6FE7D5}" type="pres">
      <dgm:prSet presAssocID="{4D8E4417-20D9-4BE6-AEDA-F1980D057D61}" presName="childText" presStyleLbl="conFgAcc1" presStyleIdx="0" presStyleCnt="3" custLinFactY="71286" custLinFactNeighborX="986" custLinFactNeighborY="100000">
        <dgm:presLayoutVars>
          <dgm:bulletEnabled val="1"/>
        </dgm:presLayoutVars>
      </dgm:prSet>
      <dgm:spPr/>
    </dgm:pt>
    <dgm:pt modelId="{D41D011A-EE95-4CD3-99BA-6067A065DFAA}" type="pres">
      <dgm:prSet presAssocID="{B25FCBEE-514B-4DBD-9652-E8CACE85B863}" presName="spaceBetweenRectangles" presStyleCnt="0"/>
      <dgm:spPr/>
    </dgm:pt>
    <dgm:pt modelId="{0DFABA11-C7F3-4D03-91D5-A8DC84C4A669}" type="pres">
      <dgm:prSet presAssocID="{96ED1981-8CC9-46D0-AB0F-4E2FECC1E7DA}" presName="parentLin" presStyleCnt="0"/>
      <dgm:spPr/>
    </dgm:pt>
    <dgm:pt modelId="{A3A43BC7-92DB-47EE-8941-603C368C4B8A}" type="pres">
      <dgm:prSet presAssocID="{96ED1981-8CC9-46D0-AB0F-4E2FECC1E7DA}" presName="parentLeftMargin" presStyleLbl="node1" presStyleIdx="0" presStyleCnt="3"/>
      <dgm:spPr/>
    </dgm:pt>
    <dgm:pt modelId="{B1BB3CDA-4C54-4E69-84C1-A3FB0B43F66E}" type="pres">
      <dgm:prSet presAssocID="{96ED1981-8CC9-46D0-AB0F-4E2FECC1E7DA}" presName="parentText" presStyleLbl="node1" presStyleIdx="1" presStyleCnt="3" custLinFactY="-191014" custLinFactNeighborX="-100000" custLinFactNeighborY="-200000">
        <dgm:presLayoutVars>
          <dgm:chMax val="0"/>
          <dgm:bulletEnabled val="1"/>
        </dgm:presLayoutVars>
      </dgm:prSet>
      <dgm:spPr/>
    </dgm:pt>
    <dgm:pt modelId="{C368532A-C151-4D78-BE42-6332410D6996}" type="pres">
      <dgm:prSet presAssocID="{96ED1981-8CC9-46D0-AB0F-4E2FECC1E7DA}" presName="negativeSpace" presStyleCnt="0"/>
      <dgm:spPr/>
    </dgm:pt>
    <dgm:pt modelId="{EAE97E78-599C-4BD5-A9BC-B4A26D681D45}" type="pres">
      <dgm:prSet presAssocID="{96ED1981-8CC9-46D0-AB0F-4E2FECC1E7DA}" presName="childText" presStyleLbl="conFgAcc1" presStyleIdx="1" presStyleCnt="3" custLinFactY="-178961" custLinFactNeighborX="986" custLinFactNeighborY="-200000">
        <dgm:presLayoutVars>
          <dgm:bulletEnabled val="1"/>
        </dgm:presLayoutVars>
      </dgm:prSet>
      <dgm:spPr/>
    </dgm:pt>
    <dgm:pt modelId="{9070B22A-6995-4A0E-B153-57D0AE85EA71}" type="pres">
      <dgm:prSet presAssocID="{BFC2CE6D-49A7-479C-971E-16CE4CD9D98C}" presName="spaceBetweenRectangles" presStyleCnt="0"/>
      <dgm:spPr/>
    </dgm:pt>
    <dgm:pt modelId="{76F94C42-A531-4815-AD79-49766FDCCA9F}" type="pres">
      <dgm:prSet presAssocID="{6F0CCCB8-7BCD-4D95-8205-EDFD46004A40}" presName="parentLin" presStyleCnt="0"/>
      <dgm:spPr/>
    </dgm:pt>
    <dgm:pt modelId="{FEF3A598-8958-4352-A788-BE8E90E46626}" type="pres">
      <dgm:prSet presAssocID="{6F0CCCB8-7BCD-4D95-8205-EDFD46004A40}" presName="parentLeftMargin" presStyleLbl="node1" presStyleIdx="1" presStyleCnt="3"/>
      <dgm:spPr/>
    </dgm:pt>
    <dgm:pt modelId="{E7D5C800-1223-4C95-824C-DCC2E3CC4BD6}" type="pres">
      <dgm:prSet presAssocID="{6F0CCCB8-7BCD-4D95-8205-EDFD46004A40}" presName="parentText" presStyleLbl="node1" presStyleIdx="2" presStyleCnt="3" custLinFactNeighborX="-84571" custLinFactNeighborY="-36657">
        <dgm:presLayoutVars>
          <dgm:chMax val="0"/>
          <dgm:bulletEnabled val="1"/>
        </dgm:presLayoutVars>
      </dgm:prSet>
      <dgm:spPr/>
    </dgm:pt>
    <dgm:pt modelId="{8E343CE5-BC7F-4524-9CFA-3C14DB0CAC54}" type="pres">
      <dgm:prSet presAssocID="{6F0CCCB8-7BCD-4D95-8205-EDFD46004A40}" presName="negativeSpace" presStyleCnt="0"/>
      <dgm:spPr/>
    </dgm:pt>
    <dgm:pt modelId="{A7BABA3D-1F34-469E-9C12-85C774CE45BD}" type="pres">
      <dgm:prSet presAssocID="{6F0CCCB8-7BCD-4D95-8205-EDFD46004A40}" presName="childText" presStyleLbl="conFgAcc1" presStyleIdx="2" presStyleCnt="3" custLinFactNeighborX="986" custLinFactNeighborY="-62878">
        <dgm:presLayoutVars>
          <dgm:bulletEnabled val="1"/>
        </dgm:presLayoutVars>
      </dgm:prSet>
      <dgm:spPr/>
    </dgm:pt>
  </dgm:ptLst>
  <dgm:cxnLst>
    <dgm:cxn modelId="{6D408814-B017-4DFB-987B-3D0094D85491}" srcId="{F2699AC1-D321-40C7-A022-D468376E1454}" destId="{4D8E4417-20D9-4BE6-AEDA-F1980D057D61}" srcOrd="0" destOrd="0" parTransId="{6522BD25-95BF-4117-A6B0-2279D643E1B3}" sibTransId="{B25FCBEE-514B-4DBD-9652-E8CACE85B863}"/>
    <dgm:cxn modelId="{D9044C2C-D0D5-41C0-8AA8-C9EFC9689F9D}" srcId="{6F0CCCB8-7BCD-4D95-8205-EDFD46004A40}" destId="{F215D373-230C-402E-976F-09DCEC3C3095}" srcOrd="2" destOrd="0" parTransId="{7B92D5FC-B03E-4CB7-BD8D-AD4313FE57FE}" sibTransId="{BF95D608-564F-4D38-B064-3FD6D70338A8}"/>
    <dgm:cxn modelId="{BB809238-9CE7-4C1B-83F7-A07F20BC43A9}" type="presOf" srcId="{E9C05EC9-378E-4DC2-AF54-DFB7D82931F4}" destId="{EAE97E78-599C-4BD5-A9BC-B4A26D681D45}" srcOrd="0" destOrd="1" presId="urn:microsoft.com/office/officeart/2005/8/layout/list1"/>
    <dgm:cxn modelId="{3857DB39-DAEB-4431-84DF-4CA18880EC55}" type="presOf" srcId="{4D8E4417-20D9-4BE6-AEDA-F1980D057D61}" destId="{C454791F-7262-4180-A2A4-42DF84BF7497}" srcOrd="1" destOrd="0" presId="urn:microsoft.com/office/officeart/2005/8/layout/list1"/>
    <dgm:cxn modelId="{E612D05B-2625-4AA3-8719-B66D5B33A4CE}" srcId="{F2699AC1-D321-40C7-A022-D468376E1454}" destId="{6F0CCCB8-7BCD-4D95-8205-EDFD46004A40}" srcOrd="2" destOrd="0" parTransId="{D58781C4-0B79-4C33-AB21-AC94F133233C}" sibTransId="{4DF14052-809D-483D-8CE9-E3C2F3049ABE}"/>
    <dgm:cxn modelId="{89E1BD5D-E815-484E-83F9-3CDCAAA06D7E}" srcId="{F2699AC1-D321-40C7-A022-D468376E1454}" destId="{96ED1981-8CC9-46D0-AB0F-4E2FECC1E7DA}" srcOrd="1" destOrd="0" parTransId="{CBE28889-6F36-4B88-8E71-4D939575025C}" sibTransId="{BFC2CE6D-49A7-479C-971E-16CE4CD9D98C}"/>
    <dgm:cxn modelId="{0913D260-A22F-4AA4-8598-B6DF5E9E5EF8}" type="presOf" srcId="{6F0CCCB8-7BCD-4D95-8205-EDFD46004A40}" destId="{E7D5C800-1223-4C95-824C-DCC2E3CC4BD6}" srcOrd="1" destOrd="0" presId="urn:microsoft.com/office/officeart/2005/8/layout/list1"/>
    <dgm:cxn modelId="{52344061-9B03-4B20-AA69-BF61A611AF03}" srcId="{96ED1981-8CC9-46D0-AB0F-4E2FECC1E7DA}" destId="{E9C05EC9-378E-4DC2-AF54-DFB7D82931F4}" srcOrd="1" destOrd="0" parTransId="{0610BEA9-322E-46FD-8BF8-A8522A030627}" sibTransId="{7EE61BA7-2799-43C4-9139-6E9E48E7BFAA}"/>
    <dgm:cxn modelId="{61356445-F2B7-44A2-BCA1-A709DC80EE04}" type="presOf" srcId="{F2699AC1-D321-40C7-A022-D468376E1454}" destId="{52CD85F5-D0C5-419E-812A-A55E465999AD}" srcOrd="0" destOrd="0" presId="urn:microsoft.com/office/officeart/2005/8/layout/list1"/>
    <dgm:cxn modelId="{874C1A50-8A95-443C-9A41-1F3E5EF3F572}" type="presOf" srcId="{96ED1981-8CC9-46D0-AB0F-4E2FECC1E7DA}" destId="{B1BB3CDA-4C54-4E69-84C1-A3FB0B43F66E}" srcOrd="1" destOrd="0" presId="urn:microsoft.com/office/officeart/2005/8/layout/list1"/>
    <dgm:cxn modelId="{B24F2457-0852-4597-A88F-DC0A3CC68DAD}" srcId="{4D8E4417-20D9-4BE6-AEDA-F1980D057D61}" destId="{17191101-4374-4076-99BF-3949D15C16B4}" srcOrd="1" destOrd="0" parTransId="{013ED728-1FBE-4A5C-9153-841440658F5A}" sibTransId="{A420006D-49A4-4FE3-8562-B3AA48412617}"/>
    <dgm:cxn modelId="{3AD16059-04DC-46F3-BEB9-F9EC4D18E1E4}" type="presOf" srcId="{99444928-DFAE-4783-B0B4-545C135A76C9}" destId="{A7BABA3D-1F34-469E-9C12-85C774CE45BD}" srcOrd="0" destOrd="1" presId="urn:microsoft.com/office/officeart/2005/8/layout/list1"/>
    <dgm:cxn modelId="{6706858D-3AE6-44D7-9AB3-CCF3B2DFA5D8}" srcId="{96ED1981-8CC9-46D0-AB0F-4E2FECC1E7DA}" destId="{E2543A54-46D5-489F-A26D-4C051F3C2686}" srcOrd="0" destOrd="0" parTransId="{8E1BB586-751E-4F1B-8A7F-21D89F61421A}" sibTransId="{3BB68782-D23D-4B1D-9FCA-765EB41BE6E0}"/>
    <dgm:cxn modelId="{4482E191-AC7A-4C52-AE7E-7B8CDB6C00DC}" type="presOf" srcId="{6F0CCCB8-7BCD-4D95-8205-EDFD46004A40}" destId="{FEF3A598-8958-4352-A788-BE8E90E46626}" srcOrd="0" destOrd="0" presId="urn:microsoft.com/office/officeart/2005/8/layout/list1"/>
    <dgm:cxn modelId="{DE95E39B-EEFB-4927-B1E5-27E0C1A76805}" type="presOf" srcId="{BAEAC8F8-8C07-4E33-96A5-EA6EF4FF8911}" destId="{A7BABA3D-1F34-469E-9C12-85C774CE45BD}" srcOrd="0" destOrd="0" presId="urn:microsoft.com/office/officeart/2005/8/layout/list1"/>
    <dgm:cxn modelId="{D193A99F-C1C2-4084-89B2-76B1695774DD}" srcId="{4D8E4417-20D9-4BE6-AEDA-F1980D057D61}" destId="{0E3D2F57-22E7-40B1-B988-0C0936A4A6E7}" srcOrd="3" destOrd="0" parTransId="{EA0A6DA7-EF66-42D1-94B0-46F72EE464DD}" sibTransId="{D16836A7-3AFE-4245-9DF8-E2BA33206E01}"/>
    <dgm:cxn modelId="{30559AAD-52DF-4AD5-B07A-67E271FD1443}" type="presOf" srcId="{17191101-4374-4076-99BF-3949D15C16B4}" destId="{8FC7CDFD-EAB6-41E9-80B3-4E809D6FE7D5}" srcOrd="0" destOrd="1" presId="urn:microsoft.com/office/officeart/2005/8/layout/list1"/>
    <dgm:cxn modelId="{4D4F26B2-FE7C-4E25-B7B5-BD948F338C6C}" srcId="{4D8E4417-20D9-4BE6-AEDA-F1980D057D61}" destId="{760A51EE-59BC-4B2E-B025-BF49C6D555E8}" srcOrd="2" destOrd="0" parTransId="{48873564-CC0E-4CFF-A437-23DF656C4EC2}" sibTransId="{92AC6955-037E-48B9-8DB7-EB462F32EAD9}"/>
    <dgm:cxn modelId="{AECE96B3-107A-4353-97D8-948D7965767C}" type="presOf" srcId="{0E3D2F57-22E7-40B1-B988-0C0936A4A6E7}" destId="{8FC7CDFD-EAB6-41E9-80B3-4E809D6FE7D5}" srcOrd="0" destOrd="3" presId="urn:microsoft.com/office/officeart/2005/8/layout/list1"/>
    <dgm:cxn modelId="{E08896C9-1DBC-4F1B-BF71-AA23B41F252B}" srcId="{6F0CCCB8-7BCD-4D95-8205-EDFD46004A40}" destId="{BAEAC8F8-8C07-4E33-96A5-EA6EF4FF8911}" srcOrd="0" destOrd="0" parTransId="{A29E3737-8CCC-419D-8E58-8C26AF338F2F}" sibTransId="{E3531CE0-9F8B-43E4-A3CE-8A2C3DF7B8D9}"/>
    <dgm:cxn modelId="{CE0CA8D6-4DA0-498D-9F54-90E244899188}" type="presOf" srcId="{E2543A54-46D5-489F-A26D-4C051F3C2686}" destId="{EAE97E78-599C-4BD5-A9BC-B4A26D681D45}" srcOrd="0" destOrd="0" presId="urn:microsoft.com/office/officeart/2005/8/layout/list1"/>
    <dgm:cxn modelId="{239048E3-E7A9-4166-95FD-ACDECF5551DB}" type="presOf" srcId="{96ED1981-8CC9-46D0-AB0F-4E2FECC1E7DA}" destId="{A3A43BC7-92DB-47EE-8941-603C368C4B8A}" srcOrd="0" destOrd="0" presId="urn:microsoft.com/office/officeart/2005/8/layout/list1"/>
    <dgm:cxn modelId="{74277DE3-2188-40F9-92E4-5D6815A93013}" type="presOf" srcId="{F215D373-230C-402E-976F-09DCEC3C3095}" destId="{A7BABA3D-1F34-469E-9C12-85C774CE45BD}" srcOrd="0" destOrd="2" presId="urn:microsoft.com/office/officeart/2005/8/layout/list1"/>
    <dgm:cxn modelId="{218622E5-F65E-4A4C-8DF7-C3C67911F89B}" srcId="{4D8E4417-20D9-4BE6-AEDA-F1980D057D61}" destId="{C9B6DF59-2F53-42FB-BE71-7004AE76FC22}" srcOrd="0" destOrd="0" parTransId="{C430142D-F6FE-40DB-A324-0A8D12003EB4}" sibTransId="{47B1146F-11C5-4890-98E0-E9C334175E49}"/>
    <dgm:cxn modelId="{5CAC20E7-1D3B-4C42-A5A3-0DC3F4C7A8D7}" type="presOf" srcId="{4D8E4417-20D9-4BE6-AEDA-F1980D057D61}" destId="{D47DA1FB-8B0B-420F-B431-8682E4ABE8E4}" srcOrd="0" destOrd="0" presId="urn:microsoft.com/office/officeart/2005/8/layout/list1"/>
    <dgm:cxn modelId="{8C17A0EC-803A-45E9-93DC-0B6D004BBC68}" type="presOf" srcId="{760A51EE-59BC-4B2E-B025-BF49C6D555E8}" destId="{8FC7CDFD-EAB6-41E9-80B3-4E809D6FE7D5}" srcOrd="0" destOrd="2" presId="urn:microsoft.com/office/officeart/2005/8/layout/list1"/>
    <dgm:cxn modelId="{5537DCED-D17D-44C0-A1E5-E80D75628D29}" srcId="{6F0CCCB8-7BCD-4D95-8205-EDFD46004A40}" destId="{99444928-DFAE-4783-B0B4-545C135A76C9}" srcOrd="1" destOrd="0" parTransId="{5AEEF927-3043-4D65-9019-B0DEC4D83CC8}" sibTransId="{896B034A-C268-4290-B3C8-BC8C64689C24}"/>
    <dgm:cxn modelId="{0B445DEE-2D1D-4A7C-BAC3-8BA3A767840B}" type="presOf" srcId="{C9B6DF59-2F53-42FB-BE71-7004AE76FC22}" destId="{8FC7CDFD-EAB6-41E9-80B3-4E809D6FE7D5}" srcOrd="0" destOrd="0" presId="urn:microsoft.com/office/officeart/2005/8/layout/list1"/>
    <dgm:cxn modelId="{96D1D60E-768D-4CF5-8CD8-A6F392596A58}" type="presParOf" srcId="{52CD85F5-D0C5-419E-812A-A55E465999AD}" destId="{6DD4D27E-0862-4CBE-9E19-EA0B5D70FC3E}" srcOrd="0" destOrd="0" presId="urn:microsoft.com/office/officeart/2005/8/layout/list1"/>
    <dgm:cxn modelId="{5E971FA2-12B8-4CDB-B238-B3B0C862BA20}" type="presParOf" srcId="{6DD4D27E-0862-4CBE-9E19-EA0B5D70FC3E}" destId="{D47DA1FB-8B0B-420F-B431-8682E4ABE8E4}" srcOrd="0" destOrd="0" presId="urn:microsoft.com/office/officeart/2005/8/layout/list1"/>
    <dgm:cxn modelId="{67BE806C-67CD-4228-AD12-575D1AD9EA39}" type="presParOf" srcId="{6DD4D27E-0862-4CBE-9E19-EA0B5D70FC3E}" destId="{C454791F-7262-4180-A2A4-42DF84BF7497}" srcOrd="1" destOrd="0" presId="urn:microsoft.com/office/officeart/2005/8/layout/list1"/>
    <dgm:cxn modelId="{ADA81CA1-F76E-4118-8EEA-7AEA36193AB8}" type="presParOf" srcId="{52CD85F5-D0C5-419E-812A-A55E465999AD}" destId="{3E33B4A3-B78C-4729-9C8E-8B1EB1029647}" srcOrd="1" destOrd="0" presId="urn:microsoft.com/office/officeart/2005/8/layout/list1"/>
    <dgm:cxn modelId="{6672D8FB-FF26-4BFC-97FB-2E871DE7FB04}" type="presParOf" srcId="{52CD85F5-D0C5-419E-812A-A55E465999AD}" destId="{8FC7CDFD-EAB6-41E9-80B3-4E809D6FE7D5}" srcOrd="2" destOrd="0" presId="urn:microsoft.com/office/officeart/2005/8/layout/list1"/>
    <dgm:cxn modelId="{F11C2A9B-EAD6-4366-B998-2396CD5D130A}" type="presParOf" srcId="{52CD85F5-D0C5-419E-812A-A55E465999AD}" destId="{D41D011A-EE95-4CD3-99BA-6067A065DFAA}" srcOrd="3" destOrd="0" presId="urn:microsoft.com/office/officeart/2005/8/layout/list1"/>
    <dgm:cxn modelId="{06434546-4417-465D-92F6-25C509DADAA3}" type="presParOf" srcId="{52CD85F5-D0C5-419E-812A-A55E465999AD}" destId="{0DFABA11-C7F3-4D03-91D5-A8DC84C4A669}" srcOrd="4" destOrd="0" presId="urn:microsoft.com/office/officeart/2005/8/layout/list1"/>
    <dgm:cxn modelId="{8B7EE5D3-3589-482D-9D35-7C732F5A2BBA}" type="presParOf" srcId="{0DFABA11-C7F3-4D03-91D5-A8DC84C4A669}" destId="{A3A43BC7-92DB-47EE-8941-603C368C4B8A}" srcOrd="0" destOrd="0" presId="urn:microsoft.com/office/officeart/2005/8/layout/list1"/>
    <dgm:cxn modelId="{8771D951-1C5D-459B-A5D1-20B118F2579B}" type="presParOf" srcId="{0DFABA11-C7F3-4D03-91D5-A8DC84C4A669}" destId="{B1BB3CDA-4C54-4E69-84C1-A3FB0B43F66E}" srcOrd="1" destOrd="0" presId="urn:microsoft.com/office/officeart/2005/8/layout/list1"/>
    <dgm:cxn modelId="{6FFDA629-C476-4FD9-B57B-4A5907F525E3}" type="presParOf" srcId="{52CD85F5-D0C5-419E-812A-A55E465999AD}" destId="{C368532A-C151-4D78-BE42-6332410D6996}" srcOrd="5" destOrd="0" presId="urn:microsoft.com/office/officeart/2005/8/layout/list1"/>
    <dgm:cxn modelId="{17FC6ABC-552E-4DA3-9325-1F41C8C2D8BE}" type="presParOf" srcId="{52CD85F5-D0C5-419E-812A-A55E465999AD}" destId="{EAE97E78-599C-4BD5-A9BC-B4A26D681D45}" srcOrd="6" destOrd="0" presId="urn:microsoft.com/office/officeart/2005/8/layout/list1"/>
    <dgm:cxn modelId="{A53F3D7B-EDA0-43EA-BB30-E18BF7768A9A}" type="presParOf" srcId="{52CD85F5-D0C5-419E-812A-A55E465999AD}" destId="{9070B22A-6995-4A0E-B153-57D0AE85EA71}" srcOrd="7" destOrd="0" presId="urn:microsoft.com/office/officeart/2005/8/layout/list1"/>
    <dgm:cxn modelId="{15E4C92E-DC61-4FBC-A5AF-63424F482C9B}" type="presParOf" srcId="{52CD85F5-D0C5-419E-812A-A55E465999AD}" destId="{76F94C42-A531-4815-AD79-49766FDCCA9F}" srcOrd="8" destOrd="0" presId="urn:microsoft.com/office/officeart/2005/8/layout/list1"/>
    <dgm:cxn modelId="{69718DD5-F896-4235-BDAD-BF40E2A63C7E}" type="presParOf" srcId="{76F94C42-A531-4815-AD79-49766FDCCA9F}" destId="{FEF3A598-8958-4352-A788-BE8E90E46626}" srcOrd="0" destOrd="0" presId="urn:microsoft.com/office/officeart/2005/8/layout/list1"/>
    <dgm:cxn modelId="{0AF1C83F-2293-4912-8798-A6571FE25A12}" type="presParOf" srcId="{76F94C42-A531-4815-AD79-49766FDCCA9F}" destId="{E7D5C800-1223-4C95-824C-DCC2E3CC4BD6}" srcOrd="1" destOrd="0" presId="urn:microsoft.com/office/officeart/2005/8/layout/list1"/>
    <dgm:cxn modelId="{888B1BEF-4A60-4458-BB13-32FC25069B56}" type="presParOf" srcId="{52CD85F5-D0C5-419E-812A-A55E465999AD}" destId="{8E343CE5-BC7F-4524-9CFA-3C14DB0CAC54}" srcOrd="9" destOrd="0" presId="urn:microsoft.com/office/officeart/2005/8/layout/list1"/>
    <dgm:cxn modelId="{9C851C6F-F0D6-499E-8705-4D43E6CD1DBF}" type="presParOf" srcId="{52CD85F5-D0C5-419E-812A-A55E465999AD}" destId="{A7BABA3D-1F34-469E-9C12-85C774CE45B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699AC1-D321-40C7-A022-D468376E145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6097E74-FF1F-44C3-A5C3-BA3AE0279CD9}">
      <dgm:prSet/>
      <dgm:spPr/>
      <dgm:t>
        <a:bodyPr/>
        <a:lstStyle/>
        <a:p>
          <a:r>
            <a:rPr lang="en-US" dirty="0"/>
            <a:t>More to come</a:t>
          </a:r>
        </a:p>
      </dgm:t>
    </dgm:pt>
    <dgm:pt modelId="{C3C6AB38-A37B-4FDF-85FB-882124FDFF66}" type="parTrans" cxnId="{0E46E7BD-E749-48EE-AA58-50C6326F0444}">
      <dgm:prSet/>
      <dgm:spPr/>
      <dgm:t>
        <a:bodyPr/>
        <a:lstStyle/>
        <a:p>
          <a:endParaRPr lang="en-US"/>
        </a:p>
      </dgm:t>
    </dgm:pt>
    <dgm:pt modelId="{35B3B32C-9C40-439C-9C26-C769A2A94DBB}" type="sibTrans" cxnId="{0E46E7BD-E749-48EE-AA58-50C6326F0444}">
      <dgm:prSet/>
      <dgm:spPr/>
      <dgm:t>
        <a:bodyPr/>
        <a:lstStyle/>
        <a:p>
          <a:endParaRPr lang="en-US"/>
        </a:p>
      </dgm:t>
    </dgm:pt>
    <dgm:pt modelId="{6F0CCCB8-7BCD-4D95-8205-EDFD46004A40}">
      <dgm:prSet/>
      <dgm:spPr/>
      <dgm:t>
        <a:bodyPr/>
        <a:lstStyle/>
        <a:p>
          <a:r>
            <a:rPr lang="en-US"/>
            <a:t>Tools</a:t>
          </a:r>
        </a:p>
      </dgm:t>
    </dgm:pt>
    <dgm:pt modelId="{D58781C4-0B79-4C33-AB21-AC94F133233C}" type="parTrans" cxnId="{E612D05B-2625-4AA3-8719-B66D5B33A4CE}">
      <dgm:prSet/>
      <dgm:spPr/>
      <dgm:t>
        <a:bodyPr/>
        <a:lstStyle/>
        <a:p>
          <a:endParaRPr lang="en-US"/>
        </a:p>
      </dgm:t>
    </dgm:pt>
    <dgm:pt modelId="{4DF14052-809D-483D-8CE9-E3C2F3049ABE}" type="sibTrans" cxnId="{E612D05B-2625-4AA3-8719-B66D5B33A4CE}">
      <dgm:prSet/>
      <dgm:spPr/>
      <dgm:t>
        <a:bodyPr/>
        <a:lstStyle/>
        <a:p>
          <a:endParaRPr lang="en-US"/>
        </a:p>
      </dgm:t>
    </dgm:pt>
    <dgm:pt modelId="{FDE43871-0928-458C-B512-56FFFB51AFF7}">
      <dgm:prSet/>
      <dgm:spPr/>
      <dgm:t>
        <a:bodyPr/>
        <a:lstStyle/>
        <a:p>
          <a:r>
            <a:rPr lang="en-US"/>
            <a:t>2023 AD Pay Plan</a:t>
          </a:r>
        </a:p>
      </dgm:t>
    </dgm:pt>
    <dgm:pt modelId="{88BCFA30-8BD0-403A-BF60-1B57253B3139}" type="parTrans" cxnId="{73B286F0-AE40-4E57-8D62-CFF671052306}">
      <dgm:prSet/>
      <dgm:spPr/>
      <dgm:t>
        <a:bodyPr/>
        <a:lstStyle/>
        <a:p>
          <a:endParaRPr lang="en-US"/>
        </a:p>
      </dgm:t>
    </dgm:pt>
    <dgm:pt modelId="{0810A712-F261-4F4B-BFAF-5C9F400BE373}" type="sibTrans" cxnId="{73B286F0-AE40-4E57-8D62-CFF671052306}">
      <dgm:prSet/>
      <dgm:spPr/>
      <dgm:t>
        <a:bodyPr/>
        <a:lstStyle/>
        <a:p>
          <a:endParaRPr lang="en-US"/>
        </a:p>
      </dgm:t>
    </dgm:pt>
    <dgm:pt modelId="{90EAD572-6501-4C9C-B4D5-683FC274E53A}">
      <dgm:prSet/>
      <dgm:spPr/>
      <dgm:t>
        <a:bodyPr/>
        <a:lstStyle/>
        <a:p>
          <a:endParaRPr lang="en-US" dirty="0"/>
        </a:p>
      </dgm:t>
    </dgm:pt>
    <dgm:pt modelId="{07579E26-5EB8-4F48-8669-4FB634439704}" type="parTrans" cxnId="{ED901F7A-5389-416B-8FF4-97BF69F78ECD}">
      <dgm:prSet/>
      <dgm:spPr/>
      <dgm:t>
        <a:bodyPr/>
        <a:lstStyle/>
        <a:p>
          <a:endParaRPr lang="en-US"/>
        </a:p>
      </dgm:t>
    </dgm:pt>
    <dgm:pt modelId="{0681E8E2-2C7E-49D1-AFFB-F76670331CE9}" type="sibTrans" cxnId="{ED901F7A-5389-416B-8FF4-97BF69F78ECD}">
      <dgm:prSet/>
      <dgm:spPr/>
      <dgm:t>
        <a:bodyPr/>
        <a:lstStyle/>
        <a:p>
          <a:endParaRPr lang="en-US"/>
        </a:p>
      </dgm:t>
    </dgm:pt>
    <dgm:pt modelId="{96ED1981-8CC9-46D0-AB0F-4E2FECC1E7DA}">
      <dgm:prSet/>
      <dgm:spPr/>
      <dgm:t>
        <a:bodyPr/>
        <a:lstStyle/>
        <a:p>
          <a:r>
            <a:rPr lang="en-US" dirty="0"/>
            <a:t>Travel </a:t>
          </a:r>
        </a:p>
      </dgm:t>
    </dgm:pt>
    <dgm:pt modelId="{CBE28889-6F36-4B88-8E71-4D939575025C}" type="parTrans" cxnId="{89E1BD5D-E815-484E-83F9-3CDCAAA06D7E}">
      <dgm:prSet/>
      <dgm:spPr/>
      <dgm:t>
        <a:bodyPr/>
        <a:lstStyle/>
        <a:p>
          <a:endParaRPr lang="en-US"/>
        </a:p>
      </dgm:t>
    </dgm:pt>
    <dgm:pt modelId="{BFC2CE6D-49A7-479C-971E-16CE4CD9D98C}" type="sibTrans" cxnId="{89E1BD5D-E815-484E-83F9-3CDCAAA06D7E}">
      <dgm:prSet/>
      <dgm:spPr/>
      <dgm:t>
        <a:bodyPr/>
        <a:lstStyle/>
        <a:p>
          <a:endParaRPr lang="en-US"/>
        </a:p>
      </dgm:t>
    </dgm:pt>
    <dgm:pt modelId="{E2543A54-46D5-489F-A26D-4C051F3C2686}">
      <dgm:prSet/>
      <dgm:spPr/>
      <dgm:t>
        <a:bodyPr/>
        <a:lstStyle/>
        <a:p>
          <a:r>
            <a:rPr lang="en-US" dirty="0"/>
            <a:t>300% Travel/Per diem Letter, currently expired</a:t>
          </a:r>
        </a:p>
      </dgm:t>
    </dgm:pt>
    <dgm:pt modelId="{8E1BB586-751E-4F1B-8A7F-21D89F61421A}" type="parTrans" cxnId="{6706858D-3AE6-44D7-9AB3-CCF3B2DFA5D8}">
      <dgm:prSet/>
      <dgm:spPr/>
      <dgm:t>
        <a:bodyPr/>
        <a:lstStyle/>
        <a:p>
          <a:endParaRPr lang="en-US"/>
        </a:p>
      </dgm:t>
    </dgm:pt>
    <dgm:pt modelId="{3BB68782-D23D-4B1D-9FCA-765EB41BE6E0}" type="sibTrans" cxnId="{6706858D-3AE6-44D7-9AB3-CCF3B2DFA5D8}">
      <dgm:prSet/>
      <dgm:spPr/>
      <dgm:t>
        <a:bodyPr/>
        <a:lstStyle/>
        <a:p>
          <a:endParaRPr lang="en-US"/>
        </a:p>
      </dgm:t>
    </dgm:pt>
    <dgm:pt modelId="{4E849B32-8D67-4166-A746-76E1FE027F9A}">
      <dgm:prSet/>
      <dgm:spPr/>
      <dgm:t>
        <a:bodyPr/>
        <a:lstStyle/>
        <a:p>
          <a:r>
            <a:rPr lang="en-US"/>
            <a:t>USFS Incident Procurement Flow Chart</a:t>
          </a:r>
        </a:p>
      </dgm:t>
    </dgm:pt>
    <dgm:pt modelId="{5DE32C30-15C2-452C-A910-1CEB10055B80}" type="parTrans" cxnId="{B30EAF36-1619-49AA-B014-24595C081A9A}">
      <dgm:prSet/>
      <dgm:spPr/>
      <dgm:t>
        <a:bodyPr/>
        <a:lstStyle/>
        <a:p>
          <a:endParaRPr lang="en-US"/>
        </a:p>
      </dgm:t>
    </dgm:pt>
    <dgm:pt modelId="{8DBA1A7A-BC49-453D-87E4-6F76841A811F}" type="sibTrans" cxnId="{B30EAF36-1619-49AA-B014-24595C081A9A}">
      <dgm:prSet/>
      <dgm:spPr/>
      <dgm:t>
        <a:bodyPr/>
        <a:lstStyle/>
        <a:p>
          <a:endParaRPr lang="en-US"/>
        </a:p>
      </dgm:t>
    </dgm:pt>
    <dgm:pt modelId="{0AA2846B-A0E5-41EB-9E80-3EF369972E18}">
      <dgm:prSet/>
      <dgm:spPr/>
      <dgm:t>
        <a:bodyPr/>
        <a:lstStyle/>
        <a:p>
          <a:r>
            <a:rPr lang="en-US"/>
            <a:t>ASC Incident Payment Guide 2023 available</a:t>
          </a:r>
        </a:p>
      </dgm:t>
    </dgm:pt>
    <dgm:pt modelId="{0367DF78-C011-422A-8A1F-7BFCD20F453B}" type="parTrans" cxnId="{A375643B-6E1E-4DB0-8F21-557836582E37}">
      <dgm:prSet/>
      <dgm:spPr/>
      <dgm:t>
        <a:bodyPr/>
        <a:lstStyle/>
        <a:p>
          <a:endParaRPr lang="en-US"/>
        </a:p>
      </dgm:t>
    </dgm:pt>
    <dgm:pt modelId="{8874E979-653D-4EB1-B02C-62A33A6F88AD}" type="sibTrans" cxnId="{A375643B-6E1E-4DB0-8F21-557836582E37}">
      <dgm:prSet/>
      <dgm:spPr/>
      <dgm:t>
        <a:bodyPr/>
        <a:lstStyle/>
        <a:p>
          <a:endParaRPr lang="en-US"/>
        </a:p>
      </dgm:t>
    </dgm:pt>
    <dgm:pt modelId="{AE079F86-474E-42A5-9682-B32EB9C98ED3}">
      <dgm:prSet/>
      <dgm:spPr/>
      <dgm:t>
        <a:bodyPr/>
        <a:lstStyle/>
        <a:p>
          <a:r>
            <a:rPr lang="en-US" dirty="0"/>
            <a:t>2023 Casual Hire Travel Reimbursement</a:t>
          </a:r>
        </a:p>
      </dgm:t>
    </dgm:pt>
    <dgm:pt modelId="{229835D8-BC19-4EFC-AC36-8A2B8B6C4951}" type="parTrans" cxnId="{15852831-723E-48C4-8026-E55FE9D523B9}">
      <dgm:prSet/>
      <dgm:spPr/>
      <dgm:t>
        <a:bodyPr/>
        <a:lstStyle/>
        <a:p>
          <a:endParaRPr lang="en-US"/>
        </a:p>
      </dgm:t>
    </dgm:pt>
    <dgm:pt modelId="{669891F3-0969-475A-9BA4-E58736B9158E}" type="sibTrans" cxnId="{15852831-723E-48C4-8026-E55FE9D523B9}">
      <dgm:prSet/>
      <dgm:spPr/>
      <dgm:t>
        <a:bodyPr/>
        <a:lstStyle/>
        <a:p>
          <a:endParaRPr lang="en-US"/>
        </a:p>
      </dgm:t>
    </dgm:pt>
    <dgm:pt modelId="{741CFFDE-BBE9-46C0-949D-B0B16F14B4CE}">
      <dgm:prSet/>
      <dgm:spPr>
        <a:solidFill>
          <a:schemeClr val="accent4">
            <a:lumMod val="60000"/>
            <a:lumOff val="40000"/>
          </a:schemeClr>
        </a:solidFill>
      </dgm:spPr>
      <dgm:t>
        <a:bodyPr/>
        <a:lstStyle/>
        <a:p>
          <a:r>
            <a:rPr lang="en-US" dirty="0">
              <a:hlinkClick xmlns:r="http://schemas.openxmlformats.org/officeDocument/2006/relationships" r:id="rId1"/>
            </a:rPr>
            <a:t>PNW Interagency Website</a:t>
          </a:r>
          <a:endParaRPr lang="en-US" dirty="0"/>
        </a:p>
      </dgm:t>
    </dgm:pt>
    <dgm:pt modelId="{E39AE1D1-36CA-4ABE-89FA-1B1777308CEE}" type="parTrans" cxnId="{8B928D9A-6BEF-46BD-BF9D-006DFAFB25E1}">
      <dgm:prSet/>
      <dgm:spPr/>
      <dgm:t>
        <a:bodyPr/>
        <a:lstStyle/>
        <a:p>
          <a:endParaRPr lang="en-US"/>
        </a:p>
      </dgm:t>
    </dgm:pt>
    <dgm:pt modelId="{4D662EBC-257C-464C-AC7A-2132DF20B0D3}" type="sibTrans" cxnId="{8B928D9A-6BEF-46BD-BF9D-006DFAFB25E1}">
      <dgm:prSet/>
      <dgm:spPr/>
      <dgm:t>
        <a:bodyPr/>
        <a:lstStyle/>
        <a:p>
          <a:endParaRPr lang="en-US"/>
        </a:p>
      </dgm:t>
    </dgm:pt>
    <dgm:pt modelId="{020977A9-D030-42FE-88C1-7E82E1F06E16}" type="pres">
      <dgm:prSet presAssocID="{F2699AC1-D321-40C7-A022-D468376E1454}" presName="linear" presStyleCnt="0">
        <dgm:presLayoutVars>
          <dgm:animLvl val="lvl"/>
          <dgm:resizeHandles val="exact"/>
        </dgm:presLayoutVars>
      </dgm:prSet>
      <dgm:spPr/>
    </dgm:pt>
    <dgm:pt modelId="{30A4139A-377B-44DC-AB8F-DD4C9DC0C0A8}" type="pres">
      <dgm:prSet presAssocID="{96ED1981-8CC9-46D0-AB0F-4E2FECC1E7DA}" presName="parentText" presStyleLbl="node1" presStyleIdx="0" presStyleCnt="4">
        <dgm:presLayoutVars>
          <dgm:chMax val="0"/>
          <dgm:bulletEnabled val="1"/>
        </dgm:presLayoutVars>
      </dgm:prSet>
      <dgm:spPr/>
    </dgm:pt>
    <dgm:pt modelId="{C9CE8407-E322-484B-8C4F-2F9D49BCD9FB}" type="pres">
      <dgm:prSet presAssocID="{96ED1981-8CC9-46D0-AB0F-4E2FECC1E7DA}" presName="childText" presStyleLbl="revTx" presStyleIdx="0" presStyleCnt="3">
        <dgm:presLayoutVars>
          <dgm:bulletEnabled val="1"/>
        </dgm:presLayoutVars>
      </dgm:prSet>
      <dgm:spPr/>
    </dgm:pt>
    <dgm:pt modelId="{C5076FA0-14B8-4A43-823E-82D55E70ED6D}" type="pres">
      <dgm:prSet presAssocID="{6F0CCCB8-7BCD-4D95-8205-EDFD46004A40}" presName="parentText" presStyleLbl="node1" presStyleIdx="1" presStyleCnt="4">
        <dgm:presLayoutVars>
          <dgm:chMax val="0"/>
          <dgm:bulletEnabled val="1"/>
        </dgm:presLayoutVars>
      </dgm:prSet>
      <dgm:spPr/>
    </dgm:pt>
    <dgm:pt modelId="{461E97D3-FD71-443A-8BA0-E52C44BC8395}" type="pres">
      <dgm:prSet presAssocID="{6F0CCCB8-7BCD-4D95-8205-EDFD46004A40}" presName="childText" presStyleLbl="revTx" presStyleIdx="1" presStyleCnt="3">
        <dgm:presLayoutVars>
          <dgm:bulletEnabled val="1"/>
        </dgm:presLayoutVars>
      </dgm:prSet>
      <dgm:spPr/>
    </dgm:pt>
    <dgm:pt modelId="{C3D06C67-151E-4C98-A8D2-B862DD0D6620}" type="pres">
      <dgm:prSet presAssocID="{56097E74-FF1F-44C3-A5C3-BA3AE0279CD9}" presName="parentText" presStyleLbl="node1" presStyleIdx="2" presStyleCnt="4">
        <dgm:presLayoutVars>
          <dgm:chMax val="0"/>
          <dgm:bulletEnabled val="1"/>
        </dgm:presLayoutVars>
      </dgm:prSet>
      <dgm:spPr/>
    </dgm:pt>
    <dgm:pt modelId="{40B809C9-CA57-4C21-9CE6-2FDD74FE1192}" type="pres">
      <dgm:prSet presAssocID="{56097E74-FF1F-44C3-A5C3-BA3AE0279CD9}" presName="childText" presStyleLbl="revTx" presStyleIdx="2" presStyleCnt="3">
        <dgm:presLayoutVars>
          <dgm:bulletEnabled val="1"/>
        </dgm:presLayoutVars>
      </dgm:prSet>
      <dgm:spPr/>
    </dgm:pt>
    <dgm:pt modelId="{08A881CE-31B4-4F7F-A6E6-BFB5BAEDD841}" type="pres">
      <dgm:prSet presAssocID="{741CFFDE-BBE9-46C0-949D-B0B16F14B4CE}" presName="parentText" presStyleLbl="node1" presStyleIdx="3" presStyleCnt="4" custLinFactNeighborX="-2" custLinFactNeighborY="-53978">
        <dgm:presLayoutVars>
          <dgm:chMax val="0"/>
          <dgm:bulletEnabled val="1"/>
        </dgm:presLayoutVars>
      </dgm:prSet>
      <dgm:spPr/>
    </dgm:pt>
  </dgm:ptLst>
  <dgm:cxnLst>
    <dgm:cxn modelId="{596FF300-1C3B-4B5C-8A35-61F112110CEB}" type="presOf" srcId="{4E849B32-8D67-4166-A746-76E1FE027F9A}" destId="{461E97D3-FD71-443A-8BA0-E52C44BC8395}" srcOrd="0" destOrd="2" presId="urn:microsoft.com/office/officeart/2005/8/layout/vList2"/>
    <dgm:cxn modelId="{CCFFE617-CF1F-4863-B822-A04599857791}" type="presOf" srcId="{6F0CCCB8-7BCD-4D95-8205-EDFD46004A40}" destId="{C5076FA0-14B8-4A43-823E-82D55E70ED6D}" srcOrd="0" destOrd="0" presId="urn:microsoft.com/office/officeart/2005/8/layout/vList2"/>
    <dgm:cxn modelId="{6348BC2F-8D04-4941-B9DE-1D2FE438E97C}" type="presOf" srcId="{56097E74-FF1F-44C3-A5C3-BA3AE0279CD9}" destId="{C3D06C67-151E-4C98-A8D2-B862DD0D6620}" srcOrd="0" destOrd="0" presId="urn:microsoft.com/office/officeart/2005/8/layout/vList2"/>
    <dgm:cxn modelId="{15852831-723E-48C4-8026-E55FE9D523B9}" srcId="{96ED1981-8CC9-46D0-AB0F-4E2FECC1E7DA}" destId="{AE079F86-474E-42A5-9682-B32EB9C98ED3}" srcOrd="1" destOrd="0" parTransId="{229835D8-BC19-4EFC-AC36-8A2B8B6C4951}" sibTransId="{669891F3-0969-475A-9BA4-E58736B9158E}"/>
    <dgm:cxn modelId="{B30EAF36-1619-49AA-B014-24595C081A9A}" srcId="{6F0CCCB8-7BCD-4D95-8205-EDFD46004A40}" destId="{4E849B32-8D67-4166-A746-76E1FE027F9A}" srcOrd="2" destOrd="0" parTransId="{5DE32C30-15C2-452C-A910-1CEB10055B80}" sibTransId="{8DBA1A7A-BC49-453D-87E4-6F76841A811F}"/>
    <dgm:cxn modelId="{A375643B-6E1E-4DB0-8F21-557836582E37}" srcId="{6F0CCCB8-7BCD-4D95-8205-EDFD46004A40}" destId="{0AA2846B-A0E5-41EB-9E80-3EF369972E18}" srcOrd="1" destOrd="0" parTransId="{0367DF78-C011-422A-8A1F-7BFCD20F453B}" sibTransId="{8874E979-653D-4EB1-B02C-62A33A6F88AD}"/>
    <dgm:cxn modelId="{E612D05B-2625-4AA3-8719-B66D5B33A4CE}" srcId="{F2699AC1-D321-40C7-A022-D468376E1454}" destId="{6F0CCCB8-7BCD-4D95-8205-EDFD46004A40}" srcOrd="1" destOrd="0" parTransId="{D58781C4-0B79-4C33-AB21-AC94F133233C}" sibTransId="{4DF14052-809D-483D-8CE9-E3C2F3049ABE}"/>
    <dgm:cxn modelId="{EFA8AD5C-5D1E-4039-860B-1833DF107158}" type="presOf" srcId="{90EAD572-6501-4C9C-B4D5-683FC274E53A}" destId="{40B809C9-CA57-4C21-9CE6-2FDD74FE1192}" srcOrd="0" destOrd="0" presId="urn:microsoft.com/office/officeart/2005/8/layout/vList2"/>
    <dgm:cxn modelId="{89E1BD5D-E815-484E-83F9-3CDCAAA06D7E}" srcId="{F2699AC1-D321-40C7-A022-D468376E1454}" destId="{96ED1981-8CC9-46D0-AB0F-4E2FECC1E7DA}" srcOrd="0" destOrd="0" parTransId="{CBE28889-6F36-4B88-8E71-4D939575025C}" sibTransId="{BFC2CE6D-49A7-479C-971E-16CE4CD9D98C}"/>
    <dgm:cxn modelId="{E62D8E41-56CE-4A65-9590-FA466E09A33E}" type="presOf" srcId="{741CFFDE-BBE9-46C0-949D-B0B16F14B4CE}" destId="{08A881CE-31B4-4F7F-A6E6-BFB5BAEDD841}" srcOrd="0" destOrd="0" presId="urn:microsoft.com/office/officeart/2005/8/layout/vList2"/>
    <dgm:cxn modelId="{FE40E859-EE63-46A3-857D-5AD00E862D58}" type="presOf" srcId="{AE079F86-474E-42A5-9682-B32EB9C98ED3}" destId="{C9CE8407-E322-484B-8C4F-2F9D49BCD9FB}" srcOrd="0" destOrd="1" presId="urn:microsoft.com/office/officeart/2005/8/layout/vList2"/>
    <dgm:cxn modelId="{ED901F7A-5389-416B-8FF4-97BF69F78ECD}" srcId="{56097E74-FF1F-44C3-A5C3-BA3AE0279CD9}" destId="{90EAD572-6501-4C9C-B4D5-683FC274E53A}" srcOrd="0" destOrd="0" parTransId="{07579E26-5EB8-4F48-8669-4FB634439704}" sibTransId="{0681E8E2-2C7E-49D1-AFFB-F76670331CE9}"/>
    <dgm:cxn modelId="{8025037D-AA8B-4EDE-87F8-14FF627E5A38}" type="presOf" srcId="{F2699AC1-D321-40C7-A022-D468376E1454}" destId="{020977A9-D030-42FE-88C1-7E82E1F06E16}" srcOrd="0" destOrd="0" presId="urn:microsoft.com/office/officeart/2005/8/layout/vList2"/>
    <dgm:cxn modelId="{6706858D-3AE6-44D7-9AB3-CCF3B2DFA5D8}" srcId="{96ED1981-8CC9-46D0-AB0F-4E2FECC1E7DA}" destId="{E2543A54-46D5-489F-A26D-4C051F3C2686}" srcOrd="0" destOrd="0" parTransId="{8E1BB586-751E-4F1B-8A7F-21D89F61421A}" sibTransId="{3BB68782-D23D-4B1D-9FCA-765EB41BE6E0}"/>
    <dgm:cxn modelId="{8B928D9A-6BEF-46BD-BF9D-006DFAFB25E1}" srcId="{F2699AC1-D321-40C7-A022-D468376E1454}" destId="{741CFFDE-BBE9-46C0-949D-B0B16F14B4CE}" srcOrd="3" destOrd="0" parTransId="{E39AE1D1-36CA-4ABE-89FA-1B1777308CEE}" sibTransId="{4D662EBC-257C-464C-AC7A-2132DF20B0D3}"/>
    <dgm:cxn modelId="{BE764FAF-FB96-4768-B0FB-17558C8C9B68}" type="presOf" srcId="{E2543A54-46D5-489F-A26D-4C051F3C2686}" destId="{C9CE8407-E322-484B-8C4F-2F9D49BCD9FB}" srcOrd="0" destOrd="0" presId="urn:microsoft.com/office/officeart/2005/8/layout/vList2"/>
    <dgm:cxn modelId="{0E46E7BD-E749-48EE-AA58-50C6326F0444}" srcId="{F2699AC1-D321-40C7-A022-D468376E1454}" destId="{56097E74-FF1F-44C3-A5C3-BA3AE0279CD9}" srcOrd="2" destOrd="0" parTransId="{C3C6AB38-A37B-4FDF-85FB-882124FDFF66}" sibTransId="{35B3B32C-9C40-439C-9C26-C769A2A94DBB}"/>
    <dgm:cxn modelId="{186477CA-3AF8-4AE1-B4B9-EB91AB8B069C}" type="presOf" srcId="{96ED1981-8CC9-46D0-AB0F-4E2FECC1E7DA}" destId="{30A4139A-377B-44DC-AB8F-DD4C9DC0C0A8}" srcOrd="0" destOrd="0" presId="urn:microsoft.com/office/officeart/2005/8/layout/vList2"/>
    <dgm:cxn modelId="{EC249ECE-1D9C-4B19-8EC0-A5B34D8D75F5}" type="presOf" srcId="{0AA2846B-A0E5-41EB-9E80-3EF369972E18}" destId="{461E97D3-FD71-443A-8BA0-E52C44BC8395}" srcOrd="0" destOrd="1" presId="urn:microsoft.com/office/officeart/2005/8/layout/vList2"/>
    <dgm:cxn modelId="{5F0F20E0-EA41-4DA7-925E-9D37EC64660F}" type="presOf" srcId="{FDE43871-0928-458C-B512-56FFFB51AFF7}" destId="{461E97D3-FD71-443A-8BA0-E52C44BC8395}" srcOrd="0" destOrd="0" presId="urn:microsoft.com/office/officeart/2005/8/layout/vList2"/>
    <dgm:cxn modelId="{73B286F0-AE40-4E57-8D62-CFF671052306}" srcId="{6F0CCCB8-7BCD-4D95-8205-EDFD46004A40}" destId="{FDE43871-0928-458C-B512-56FFFB51AFF7}" srcOrd="0" destOrd="0" parTransId="{88BCFA30-8BD0-403A-BF60-1B57253B3139}" sibTransId="{0810A712-F261-4F4B-BFAF-5C9F400BE373}"/>
    <dgm:cxn modelId="{F1FD0693-6901-43D6-BB01-6C201713E576}" type="presParOf" srcId="{020977A9-D030-42FE-88C1-7E82E1F06E16}" destId="{30A4139A-377B-44DC-AB8F-DD4C9DC0C0A8}" srcOrd="0" destOrd="0" presId="urn:microsoft.com/office/officeart/2005/8/layout/vList2"/>
    <dgm:cxn modelId="{DE8EBB5A-171B-460A-A0C5-B67BFC1B757F}" type="presParOf" srcId="{020977A9-D030-42FE-88C1-7E82E1F06E16}" destId="{C9CE8407-E322-484B-8C4F-2F9D49BCD9FB}" srcOrd="1" destOrd="0" presId="urn:microsoft.com/office/officeart/2005/8/layout/vList2"/>
    <dgm:cxn modelId="{F3F09993-9BE4-453D-9DF9-A10B01D9C00C}" type="presParOf" srcId="{020977A9-D030-42FE-88C1-7E82E1F06E16}" destId="{C5076FA0-14B8-4A43-823E-82D55E70ED6D}" srcOrd="2" destOrd="0" presId="urn:microsoft.com/office/officeart/2005/8/layout/vList2"/>
    <dgm:cxn modelId="{50F2960B-377A-4755-B680-6F8A48A55F6E}" type="presParOf" srcId="{020977A9-D030-42FE-88C1-7E82E1F06E16}" destId="{461E97D3-FD71-443A-8BA0-E52C44BC8395}" srcOrd="3" destOrd="0" presId="urn:microsoft.com/office/officeart/2005/8/layout/vList2"/>
    <dgm:cxn modelId="{7B024CAF-BBF7-4D69-AAEB-13DFEFABEB01}" type="presParOf" srcId="{020977A9-D030-42FE-88C1-7E82E1F06E16}" destId="{C3D06C67-151E-4C98-A8D2-B862DD0D6620}" srcOrd="4" destOrd="0" presId="urn:microsoft.com/office/officeart/2005/8/layout/vList2"/>
    <dgm:cxn modelId="{7D470D0C-E385-4D7C-BD2E-9AFEAF38B573}" type="presParOf" srcId="{020977A9-D030-42FE-88C1-7E82E1F06E16}" destId="{40B809C9-CA57-4C21-9CE6-2FDD74FE1192}" srcOrd="5" destOrd="0" presId="urn:microsoft.com/office/officeart/2005/8/layout/vList2"/>
    <dgm:cxn modelId="{620D3EB2-4EF0-4B37-9C64-94494FED0438}" type="presParOf" srcId="{020977A9-D030-42FE-88C1-7E82E1F06E16}" destId="{08A881CE-31B4-4F7F-A6E6-BFB5BAEDD84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699AC1-D321-40C7-A022-D468376E1454}" type="doc">
      <dgm:prSet loTypeId="urn:microsoft.com/office/officeart/2005/8/layout/list1" loCatId="list" qsTypeId="urn:microsoft.com/office/officeart/2005/8/quickstyle/simple4" qsCatId="simple" csTypeId="urn:microsoft.com/office/officeart/2005/8/colors/colorful1" csCatId="colorful" phldr="1"/>
      <dgm:spPr/>
      <dgm:t>
        <a:bodyPr/>
        <a:lstStyle/>
        <a:p>
          <a:endParaRPr lang="en-US"/>
        </a:p>
      </dgm:t>
    </dgm:pt>
    <dgm:pt modelId="{56097E74-FF1F-44C3-A5C3-BA3AE0279CD9}">
      <dgm:prSet custT="1"/>
      <dgm:spPr/>
      <dgm:t>
        <a:bodyPr/>
        <a:lstStyle/>
        <a:p>
          <a:pPr>
            <a:lnSpc>
              <a:spcPct val="100000"/>
            </a:lnSpc>
          </a:pPr>
          <a:r>
            <a:rPr lang="en-US" sz="2400" dirty="0"/>
            <a:t>Contractors</a:t>
          </a:r>
        </a:p>
      </dgm:t>
    </dgm:pt>
    <dgm:pt modelId="{C3C6AB38-A37B-4FDF-85FB-882124FDFF66}" type="parTrans" cxnId="{0E46E7BD-E749-48EE-AA58-50C6326F0444}">
      <dgm:prSet/>
      <dgm:spPr/>
      <dgm:t>
        <a:bodyPr/>
        <a:lstStyle/>
        <a:p>
          <a:endParaRPr lang="en-US"/>
        </a:p>
      </dgm:t>
    </dgm:pt>
    <dgm:pt modelId="{35B3B32C-9C40-439C-9C26-C769A2A94DBB}" type="sibTrans" cxnId="{0E46E7BD-E749-48EE-AA58-50C6326F0444}">
      <dgm:prSet/>
      <dgm:spPr/>
      <dgm:t>
        <a:bodyPr/>
        <a:lstStyle/>
        <a:p>
          <a:endParaRPr lang="en-US"/>
        </a:p>
      </dgm:t>
    </dgm:pt>
    <dgm:pt modelId="{6F0CCCB8-7BCD-4D95-8205-EDFD46004A40}">
      <dgm:prSet custT="1"/>
      <dgm:spPr/>
      <dgm:t>
        <a:bodyPr/>
        <a:lstStyle/>
        <a:p>
          <a:pPr>
            <a:lnSpc>
              <a:spcPct val="100000"/>
            </a:lnSpc>
          </a:pPr>
          <a:r>
            <a:rPr lang="en-US" sz="2400" dirty="0"/>
            <a:t>Casuals</a:t>
          </a:r>
        </a:p>
      </dgm:t>
    </dgm:pt>
    <dgm:pt modelId="{D58781C4-0B79-4C33-AB21-AC94F133233C}" type="parTrans" cxnId="{E612D05B-2625-4AA3-8719-B66D5B33A4CE}">
      <dgm:prSet/>
      <dgm:spPr/>
      <dgm:t>
        <a:bodyPr/>
        <a:lstStyle/>
        <a:p>
          <a:endParaRPr lang="en-US"/>
        </a:p>
      </dgm:t>
    </dgm:pt>
    <dgm:pt modelId="{4DF14052-809D-483D-8CE9-E3C2F3049ABE}" type="sibTrans" cxnId="{E612D05B-2625-4AA3-8719-B66D5B33A4CE}">
      <dgm:prSet/>
      <dgm:spPr/>
      <dgm:t>
        <a:bodyPr/>
        <a:lstStyle/>
        <a:p>
          <a:endParaRPr lang="en-US"/>
        </a:p>
      </dgm:t>
    </dgm:pt>
    <dgm:pt modelId="{FDE43871-0928-458C-B512-56FFFB51AFF7}">
      <dgm:prSet/>
      <dgm:spPr/>
      <dgm:t>
        <a:bodyPr/>
        <a:lstStyle/>
        <a:p>
          <a:pPr>
            <a:lnSpc>
              <a:spcPct val="100000"/>
            </a:lnSpc>
          </a:pPr>
          <a:r>
            <a:rPr lang="en-US" dirty="0"/>
            <a:t>Signatures Missing</a:t>
          </a:r>
        </a:p>
      </dgm:t>
    </dgm:pt>
    <dgm:pt modelId="{88BCFA30-8BD0-403A-BF60-1B57253B3139}" type="parTrans" cxnId="{73B286F0-AE40-4E57-8D62-CFF671052306}">
      <dgm:prSet/>
      <dgm:spPr/>
      <dgm:t>
        <a:bodyPr/>
        <a:lstStyle/>
        <a:p>
          <a:endParaRPr lang="en-US"/>
        </a:p>
      </dgm:t>
    </dgm:pt>
    <dgm:pt modelId="{0810A712-F261-4F4B-BFAF-5C9F400BE373}" type="sibTrans" cxnId="{73B286F0-AE40-4E57-8D62-CFF671052306}">
      <dgm:prSet/>
      <dgm:spPr/>
      <dgm:t>
        <a:bodyPr/>
        <a:lstStyle/>
        <a:p>
          <a:endParaRPr lang="en-US"/>
        </a:p>
      </dgm:t>
    </dgm:pt>
    <dgm:pt modelId="{90EAD572-6501-4C9C-B4D5-683FC274E53A}">
      <dgm:prSet/>
      <dgm:spPr/>
      <dgm:t>
        <a:bodyPr/>
        <a:lstStyle/>
        <a:p>
          <a:pPr>
            <a:lnSpc>
              <a:spcPct val="100000"/>
            </a:lnSpc>
          </a:pPr>
          <a:r>
            <a:rPr lang="en-US" dirty="0"/>
            <a:t>Missing CTRs</a:t>
          </a:r>
        </a:p>
      </dgm:t>
    </dgm:pt>
    <dgm:pt modelId="{07579E26-5EB8-4F48-8669-4FB634439704}" type="parTrans" cxnId="{ED901F7A-5389-416B-8FF4-97BF69F78ECD}">
      <dgm:prSet/>
      <dgm:spPr/>
      <dgm:t>
        <a:bodyPr/>
        <a:lstStyle/>
        <a:p>
          <a:endParaRPr lang="en-US"/>
        </a:p>
      </dgm:t>
    </dgm:pt>
    <dgm:pt modelId="{0681E8E2-2C7E-49D1-AFFB-F76670331CE9}" type="sibTrans" cxnId="{ED901F7A-5389-416B-8FF4-97BF69F78ECD}">
      <dgm:prSet/>
      <dgm:spPr/>
      <dgm:t>
        <a:bodyPr/>
        <a:lstStyle/>
        <a:p>
          <a:endParaRPr lang="en-US"/>
        </a:p>
      </dgm:t>
    </dgm:pt>
    <dgm:pt modelId="{96ED1981-8CC9-46D0-AB0F-4E2FECC1E7DA}">
      <dgm:prSet custT="1"/>
      <dgm:spPr/>
      <dgm:t>
        <a:bodyPr/>
        <a:lstStyle/>
        <a:p>
          <a:pPr>
            <a:lnSpc>
              <a:spcPct val="100000"/>
            </a:lnSpc>
          </a:pPr>
          <a:r>
            <a:rPr lang="en-US" sz="2400" dirty="0"/>
            <a:t>Cooperator Agreements</a:t>
          </a:r>
        </a:p>
      </dgm:t>
    </dgm:pt>
    <dgm:pt modelId="{CBE28889-6F36-4B88-8E71-4D939575025C}" type="parTrans" cxnId="{89E1BD5D-E815-484E-83F9-3CDCAAA06D7E}">
      <dgm:prSet/>
      <dgm:spPr/>
      <dgm:t>
        <a:bodyPr/>
        <a:lstStyle/>
        <a:p>
          <a:endParaRPr lang="en-US"/>
        </a:p>
      </dgm:t>
    </dgm:pt>
    <dgm:pt modelId="{BFC2CE6D-49A7-479C-971E-16CE4CD9D98C}" type="sibTrans" cxnId="{89E1BD5D-E815-484E-83F9-3CDCAAA06D7E}">
      <dgm:prSet/>
      <dgm:spPr/>
      <dgm:t>
        <a:bodyPr/>
        <a:lstStyle/>
        <a:p>
          <a:endParaRPr lang="en-US"/>
        </a:p>
      </dgm:t>
    </dgm:pt>
    <dgm:pt modelId="{E2543A54-46D5-489F-A26D-4C051F3C2686}">
      <dgm:prSet/>
      <dgm:spPr/>
      <dgm:t>
        <a:bodyPr/>
        <a:lstStyle/>
        <a:p>
          <a:pPr>
            <a:lnSpc>
              <a:spcPct val="100000"/>
            </a:lnSpc>
          </a:pPr>
          <a:r>
            <a:rPr lang="en-US" dirty="0"/>
            <a:t>Lacking 2 signatures</a:t>
          </a:r>
        </a:p>
      </dgm:t>
    </dgm:pt>
    <dgm:pt modelId="{8E1BB586-751E-4F1B-8A7F-21D89F61421A}" type="parTrans" cxnId="{6706858D-3AE6-44D7-9AB3-CCF3B2DFA5D8}">
      <dgm:prSet/>
      <dgm:spPr/>
      <dgm:t>
        <a:bodyPr/>
        <a:lstStyle/>
        <a:p>
          <a:endParaRPr lang="en-US"/>
        </a:p>
      </dgm:t>
    </dgm:pt>
    <dgm:pt modelId="{3BB68782-D23D-4B1D-9FCA-765EB41BE6E0}" type="sibTrans" cxnId="{6706858D-3AE6-44D7-9AB3-CCF3B2DFA5D8}">
      <dgm:prSet/>
      <dgm:spPr/>
      <dgm:t>
        <a:bodyPr/>
        <a:lstStyle/>
        <a:p>
          <a:endParaRPr lang="en-US"/>
        </a:p>
      </dgm:t>
    </dgm:pt>
    <dgm:pt modelId="{4E849B32-8D67-4166-A746-76E1FE027F9A}">
      <dgm:prSet/>
      <dgm:spPr/>
      <dgm:t>
        <a:bodyPr/>
        <a:lstStyle/>
        <a:p>
          <a:pPr>
            <a:lnSpc>
              <a:spcPct val="100000"/>
            </a:lnSpc>
          </a:pPr>
          <a:r>
            <a:rPr lang="en-US" dirty="0"/>
            <a:t>Over 80 training hours</a:t>
          </a:r>
        </a:p>
      </dgm:t>
    </dgm:pt>
    <dgm:pt modelId="{5DE32C30-15C2-452C-A910-1CEB10055B80}" type="parTrans" cxnId="{B30EAF36-1619-49AA-B014-24595C081A9A}">
      <dgm:prSet/>
      <dgm:spPr/>
      <dgm:t>
        <a:bodyPr/>
        <a:lstStyle/>
        <a:p>
          <a:endParaRPr lang="en-US"/>
        </a:p>
      </dgm:t>
    </dgm:pt>
    <dgm:pt modelId="{8DBA1A7A-BC49-453D-87E4-6F76841A811F}" type="sibTrans" cxnId="{B30EAF36-1619-49AA-B014-24595C081A9A}">
      <dgm:prSet/>
      <dgm:spPr/>
      <dgm:t>
        <a:bodyPr/>
        <a:lstStyle/>
        <a:p>
          <a:endParaRPr lang="en-US"/>
        </a:p>
      </dgm:t>
    </dgm:pt>
    <dgm:pt modelId="{0AA2846B-A0E5-41EB-9E80-3EF369972E18}">
      <dgm:prSet/>
      <dgm:spPr/>
      <dgm:t>
        <a:bodyPr/>
        <a:lstStyle/>
        <a:p>
          <a:pPr>
            <a:lnSpc>
              <a:spcPct val="100000"/>
            </a:lnSpc>
          </a:pPr>
          <a:r>
            <a:rPr lang="en-US" dirty="0"/>
            <a:t>Hiring documentation Issues (i-9s, New Ads)</a:t>
          </a:r>
        </a:p>
      </dgm:t>
    </dgm:pt>
    <dgm:pt modelId="{0367DF78-C011-422A-8A1F-7BFCD20F453B}" type="parTrans" cxnId="{A375643B-6E1E-4DB0-8F21-557836582E37}">
      <dgm:prSet/>
      <dgm:spPr/>
      <dgm:t>
        <a:bodyPr/>
        <a:lstStyle/>
        <a:p>
          <a:endParaRPr lang="en-US"/>
        </a:p>
      </dgm:t>
    </dgm:pt>
    <dgm:pt modelId="{8874E979-653D-4EB1-B02C-62A33A6F88AD}" type="sibTrans" cxnId="{A375643B-6E1E-4DB0-8F21-557836582E37}">
      <dgm:prSet/>
      <dgm:spPr/>
      <dgm:t>
        <a:bodyPr/>
        <a:lstStyle/>
        <a:p>
          <a:endParaRPr lang="en-US"/>
        </a:p>
      </dgm:t>
    </dgm:pt>
    <dgm:pt modelId="{69C38AE9-C700-4547-A075-E6BE30E801A5}">
      <dgm:prSet/>
      <dgm:spPr/>
      <dgm:t>
        <a:bodyPr/>
        <a:lstStyle/>
        <a:p>
          <a:pPr>
            <a:lnSpc>
              <a:spcPct val="100000"/>
            </a:lnSpc>
          </a:pPr>
          <a:r>
            <a:rPr lang="en-US" dirty="0"/>
            <a:t>Expired UEI</a:t>
          </a:r>
        </a:p>
      </dgm:t>
    </dgm:pt>
    <dgm:pt modelId="{DA5DA28B-F269-4932-94BE-FC92AC2911E5}" type="parTrans" cxnId="{4620002D-825C-43AF-BF98-195378358B06}">
      <dgm:prSet/>
      <dgm:spPr/>
      <dgm:t>
        <a:bodyPr/>
        <a:lstStyle/>
        <a:p>
          <a:endParaRPr lang="en-US"/>
        </a:p>
      </dgm:t>
    </dgm:pt>
    <dgm:pt modelId="{D40213CA-464F-4758-AA8B-68F85FF03555}" type="sibTrans" cxnId="{4620002D-825C-43AF-BF98-195378358B06}">
      <dgm:prSet/>
      <dgm:spPr/>
      <dgm:t>
        <a:bodyPr/>
        <a:lstStyle/>
        <a:p>
          <a:endParaRPr lang="en-US"/>
        </a:p>
      </dgm:t>
    </dgm:pt>
    <dgm:pt modelId="{7997AFFF-A1EE-4EC2-936A-9BC8B9F6C237}">
      <dgm:prSet/>
      <dgm:spPr/>
      <dgm:t>
        <a:bodyPr/>
        <a:lstStyle/>
        <a:p>
          <a:pPr>
            <a:lnSpc>
              <a:spcPct val="100000"/>
            </a:lnSpc>
          </a:pPr>
          <a:r>
            <a:rPr lang="en-US" dirty="0"/>
            <a:t>Incorrect agreement number</a:t>
          </a:r>
        </a:p>
      </dgm:t>
    </dgm:pt>
    <dgm:pt modelId="{06C896B4-781E-4FFB-B3A3-877D4BF58E48}" type="parTrans" cxnId="{7C59B6D7-941D-481B-9D1C-C9D5F5154A8B}">
      <dgm:prSet/>
      <dgm:spPr/>
      <dgm:t>
        <a:bodyPr/>
        <a:lstStyle/>
        <a:p>
          <a:endParaRPr lang="en-US"/>
        </a:p>
      </dgm:t>
    </dgm:pt>
    <dgm:pt modelId="{CABDA716-165C-4C4F-923A-10595C2EA18F}" type="sibTrans" cxnId="{7C59B6D7-941D-481B-9D1C-C9D5F5154A8B}">
      <dgm:prSet/>
      <dgm:spPr/>
      <dgm:t>
        <a:bodyPr/>
        <a:lstStyle/>
        <a:p>
          <a:endParaRPr lang="en-US"/>
        </a:p>
      </dgm:t>
    </dgm:pt>
    <dgm:pt modelId="{E4BA44E7-C83D-4A17-93B5-F64E0CD7AEDE}">
      <dgm:prSet/>
      <dgm:spPr/>
      <dgm:t>
        <a:bodyPr/>
        <a:lstStyle/>
        <a:p>
          <a:pPr>
            <a:lnSpc>
              <a:spcPct val="100000"/>
            </a:lnSpc>
          </a:pPr>
          <a:r>
            <a:rPr lang="en-US" dirty="0"/>
            <a:t>Incorrect job code</a:t>
          </a:r>
        </a:p>
      </dgm:t>
    </dgm:pt>
    <dgm:pt modelId="{706AC2E7-7CF2-4134-A036-FFE7DFD97106}" type="parTrans" cxnId="{24486746-0A8C-4E29-B0A6-0E2478C4B2A4}">
      <dgm:prSet/>
      <dgm:spPr/>
      <dgm:t>
        <a:bodyPr/>
        <a:lstStyle/>
        <a:p>
          <a:endParaRPr lang="en-US"/>
        </a:p>
      </dgm:t>
    </dgm:pt>
    <dgm:pt modelId="{9C6B5BDC-C032-417A-A99F-A6E33A1981F8}" type="sibTrans" cxnId="{24486746-0A8C-4E29-B0A6-0E2478C4B2A4}">
      <dgm:prSet/>
      <dgm:spPr/>
      <dgm:t>
        <a:bodyPr/>
        <a:lstStyle/>
        <a:p>
          <a:endParaRPr lang="en-US"/>
        </a:p>
      </dgm:t>
    </dgm:pt>
    <dgm:pt modelId="{D948E737-62E6-491C-8A70-61F3E7D7E514}">
      <dgm:prSet/>
      <dgm:spPr/>
      <dgm:t>
        <a:bodyPr/>
        <a:lstStyle/>
        <a:p>
          <a:pPr>
            <a:lnSpc>
              <a:spcPct val="100000"/>
            </a:lnSpc>
          </a:pPr>
          <a:r>
            <a:rPr lang="en-US" dirty="0"/>
            <a:t>Note what is corrected vs original (Clear Text)</a:t>
          </a:r>
        </a:p>
      </dgm:t>
    </dgm:pt>
    <dgm:pt modelId="{B0E6B334-9BEF-4F4F-954D-0BF4CE644E86}" type="parTrans" cxnId="{3A7C3473-9B5D-4570-AC86-08ED5C59385C}">
      <dgm:prSet/>
      <dgm:spPr/>
      <dgm:t>
        <a:bodyPr/>
        <a:lstStyle/>
        <a:p>
          <a:endParaRPr lang="en-US"/>
        </a:p>
      </dgm:t>
    </dgm:pt>
    <dgm:pt modelId="{B85B40D2-B124-4F03-A72A-33F1289C21B1}" type="sibTrans" cxnId="{3A7C3473-9B5D-4570-AC86-08ED5C59385C}">
      <dgm:prSet/>
      <dgm:spPr/>
      <dgm:t>
        <a:bodyPr/>
        <a:lstStyle/>
        <a:p>
          <a:endParaRPr lang="en-US"/>
        </a:p>
      </dgm:t>
    </dgm:pt>
    <dgm:pt modelId="{D96DDF82-CBBA-4EBD-8893-0FB0076BD18A}">
      <dgm:prSet/>
      <dgm:spPr/>
      <dgm:t>
        <a:bodyPr/>
        <a:lstStyle/>
        <a:p>
          <a:pPr>
            <a:lnSpc>
              <a:spcPct val="100000"/>
            </a:lnSpc>
          </a:pPr>
          <a:r>
            <a:rPr lang="en-US" dirty="0"/>
            <a:t>Invoices overlapping dates, rates missing, missing agreements</a:t>
          </a:r>
        </a:p>
      </dgm:t>
    </dgm:pt>
    <dgm:pt modelId="{2AF19EAD-B12F-4CAB-94C3-AB611294AACE}" type="parTrans" cxnId="{E7F4D8A4-93B1-4A04-9A4C-3EEEB9995EAC}">
      <dgm:prSet/>
      <dgm:spPr/>
      <dgm:t>
        <a:bodyPr/>
        <a:lstStyle/>
        <a:p>
          <a:endParaRPr lang="en-US"/>
        </a:p>
      </dgm:t>
    </dgm:pt>
    <dgm:pt modelId="{2713C937-6A40-4A29-823A-3906CD6CC355}" type="sibTrans" cxnId="{E7F4D8A4-93B1-4A04-9A4C-3EEEB9995EAC}">
      <dgm:prSet/>
      <dgm:spPr/>
      <dgm:t>
        <a:bodyPr/>
        <a:lstStyle/>
        <a:p>
          <a:endParaRPr lang="en-US"/>
        </a:p>
      </dgm:t>
    </dgm:pt>
    <dgm:pt modelId="{52CD85F5-D0C5-419E-812A-A55E465999AD}" type="pres">
      <dgm:prSet presAssocID="{F2699AC1-D321-40C7-A022-D468376E1454}" presName="linear" presStyleCnt="0">
        <dgm:presLayoutVars>
          <dgm:dir/>
          <dgm:animLvl val="lvl"/>
          <dgm:resizeHandles val="exact"/>
        </dgm:presLayoutVars>
      </dgm:prSet>
      <dgm:spPr/>
    </dgm:pt>
    <dgm:pt modelId="{0DFABA11-C7F3-4D03-91D5-A8DC84C4A669}" type="pres">
      <dgm:prSet presAssocID="{96ED1981-8CC9-46D0-AB0F-4E2FECC1E7DA}" presName="parentLin" presStyleCnt="0"/>
      <dgm:spPr/>
    </dgm:pt>
    <dgm:pt modelId="{A3A43BC7-92DB-47EE-8941-603C368C4B8A}" type="pres">
      <dgm:prSet presAssocID="{96ED1981-8CC9-46D0-AB0F-4E2FECC1E7DA}" presName="parentLeftMargin" presStyleLbl="node1" presStyleIdx="0" presStyleCnt="3"/>
      <dgm:spPr/>
    </dgm:pt>
    <dgm:pt modelId="{B1BB3CDA-4C54-4E69-84C1-A3FB0B43F66E}" type="pres">
      <dgm:prSet presAssocID="{96ED1981-8CC9-46D0-AB0F-4E2FECC1E7DA}" presName="parentText" presStyleLbl="node1" presStyleIdx="0" presStyleCnt="3">
        <dgm:presLayoutVars>
          <dgm:chMax val="0"/>
          <dgm:bulletEnabled val="1"/>
        </dgm:presLayoutVars>
      </dgm:prSet>
      <dgm:spPr/>
    </dgm:pt>
    <dgm:pt modelId="{C368532A-C151-4D78-BE42-6332410D6996}" type="pres">
      <dgm:prSet presAssocID="{96ED1981-8CC9-46D0-AB0F-4E2FECC1E7DA}" presName="negativeSpace" presStyleCnt="0"/>
      <dgm:spPr/>
    </dgm:pt>
    <dgm:pt modelId="{EAE97E78-599C-4BD5-A9BC-B4A26D681D45}" type="pres">
      <dgm:prSet presAssocID="{96ED1981-8CC9-46D0-AB0F-4E2FECC1E7DA}" presName="childText" presStyleLbl="conFgAcc1" presStyleIdx="0" presStyleCnt="3">
        <dgm:presLayoutVars>
          <dgm:bulletEnabled val="1"/>
        </dgm:presLayoutVars>
      </dgm:prSet>
      <dgm:spPr/>
    </dgm:pt>
    <dgm:pt modelId="{9070B22A-6995-4A0E-B153-57D0AE85EA71}" type="pres">
      <dgm:prSet presAssocID="{BFC2CE6D-49A7-479C-971E-16CE4CD9D98C}" presName="spaceBetweenRectangles" presStyleCnt="0"/>
      <dgm:spPr/>
    </dgm:pt>
    <dgm:pt modelId="{76F94C42-A531-4815-AD79-49766FDCCA9F}" type="pres">
      <dgm:prSet presAssocID="{6F0CCCB8-7BCD-4D95-8205-EDFD46004A40}" presName="parentLin" presStyleCnt="0"/>
      <dgm:spPr/>
    </dgm:pt>
    <dgm:pt modelId="{FEF3A598-8958-4352-A788-BE8E90E46626}" type="pres">
      <dgm:prSet presAssocID="{6F0CCCB8-7BCD-4D95-8205-EDFD46004A40}" presName="parentLeftMargin" presStyleLbl="node1" presStyleIdx="0" presStyleCnt="3"/>
      <dgm:spPr/>
    </dgm:pt>
    <dgm:pt modelId="{E7D5C800-1223-4C95-824C-DCC2E3CC4BD6}" type="pres">
      <dgm:prSet presAssocID="{6F0CCCB8-7BCD-4D95-8205-EDFD46004A40}" presName="parentText" presStyleLbl="node1" presStyleIdx="1" presStyleCnt="3">
        <dgm:presLayoutVars>
          <dgm:chMax val="0"/>
          <dgm:bulletEnabled val="1"/>
        </dgm:presLayoutVars>
      </dgm:prSet>
      <dgm:spPr/>
    </dgm:pt>
    <dgm:pt modelId="{8E343CE5-BC7F-4524-9CFA-3C14DB0CAC54}" type="pres">
      <dgm:prSet presAssocID="{6F0CCCB8-7BCD-4D95-8205-EDFD46004A40}" presName="negativeSpace" presStyleCnt="0"/>
      <dgm:spPr/>
    </dgm:pt>
    <dgm:pt modelId="{A7BABA3D-1F34-469E-9C12-85C774CE45BD}" type="pres">
      <dgm:prSet presAssocID="{6F0CCCB8-7BCD-4D95-8205-EDFD46004A40}" presName="childText" presStyleLbl="conFgAcc1" presStyleIdx="1" presStyleCnt="3">
        <dgm:presLayoutVars>
          <dgm:bulletEnabled val="1"/>
        </dgm:presLayoutVars>
      </dgm:prSet>
      <dgm:spPr/>
    </dgm:pt>
    <dgm:pt modelId="{614DEF68-7BF1-4D82-9D11-A511DBD01CFF}" type="pres">
      <dgm:prSet presAssocID="{4DF14052-809D-483D-8CE9-E3C2F3049ABE}" presName="spaceBetweenRectangles" presStyleCnt="0"/>
      <dgm:spPr/>
    </dgm:pt>
    <dgm:pt modelId="{F9A54C09-982D-470D-B462-FAE92799F586}" type="pres">
      <dgm:prSet presAssocID="{56097E74-FF1F-44C3-A5C3-BA3AE0279CD9}" presName="parentLin" presStyleCnt="0"/>
      <dgm:spPr/>
    </dgm:pt>
    <dgm:pt modelId="{109D2ECC-1106-451F-9C02-0CDC2278CCDB}" type="pres">
      <dgm:prSet presAssocID="{56097E74-FF1F-44C3-A5C3-BA3AE0279CD9}" presName="parentLeftMargin" presStyleLbl="node1" presStyleIdx="1" presStyleCnt="3"/>
      <dgm:spPr/>
    </dgm:pt>
    <dgm:pt modelId="{D069F53D-23E3-42C6-954B-E790BDC444E7}" type="pres">
      <dgm:prSet presAssocID="{56097E74-FF1F-44C3-A5C3-BA3AE0279CD9}" presName="parentText" presStyleLbl="node1" presStyleIdx="2" presStyleCnt="3" custLinFactNeighborX="3677">
        <dgm:presLayoutVars>
          <dgm:chMax val="0"/>
          <dgm:bulletEnabled val="1"/>
        </dgm:presLayoutVars>
      </dgm:prSet>
      <dgm:spPr/>
    </dgm:pt>
    <dgm:pt modelId="{C17F388E-3C40-4591-8907-12CC7D48E7B0}" type="pres">
      <dgm:prSet presAssocID="{56097E74-FF1F-44C3-A5C3-BA3AE0279CD9}" presName="negativeSpace" presStyleCnt="0"/>
      <dgm:spPr/>
    </dgm:pt>
    <dgm:pt modelId="{993EE5C5-8942-4FB3-B8C5-FAB4916494BE}" type="pres">
      <dgm:prSet presAssocID="{56097E74-FF1F-44C3-A5C3-BA3AE0279CD9}" presName="childText" presStyleLbl="conFgAcc1" presStyleIdx="2" presStyleCnt="3">
        <dgm:presLayoutVars>
          <dgm:bulletEnabled val="1"/>
        </dgm:presLayoutVars>
      </dgm:prSet>
      <dgm:spPr/>
    </dgm:pt>
  </dgm:ptLst>
  <dgm:cxnLst>
    <dgm:cxn modelId="{81A1C000-8452-41CC-85A7-CFE951D4315C}" type="presOf" srcId="{E4BA44E7-C83D-4A17-93B5-F64E0CD7AEDE}" destId="{EAE97E78-599C-4BD5-A9BC-B4A26D681D45}" srcOrd="0" destOrd="3" presId="urn:microsoft.com/office/officeart/2005/8/layout/list1"/>
    <dgm:cxn modelId="{2077F21B-C9E8-4696-9761-13513F8AAED1}" type="presOf" srcId="{7997AFFF-A1EE-4EC2-936A-9BC8B9F6C237}" destId="{EAE97E78-599C-4BD5-A9BC-B4A26D681D45}" srcOrd="0" destOrd="2" presId="urn:microsoft.com/office/officeart/2005/8/layout/list1"/>
    <dgm:cxn modelId="{4620002D-825C-43AF-BF98-195378358B06}" srcId="{96ED1981-8CC9-46D0-AB0F-4E2FECC1E7DA}" destId="{69C38AE9-C700-4547-A075-E6BE30E801A5}" srcOrd="1" destOrd="0" parTransId="{DA5DA28B-F269-4932-94BE-FC92AC2911E5}" sibTransId="{D40213CA-464F-4758-AA8B-68F85FF03555}"/>
    <dgm:cxn modelId="{191F3A2D-B95E-4E0E-AB3E-DBF39EB5B9F8}" type="presOf" srcId="{0AA2846B-A0E5-41EB-9E80-3EF369972E18}" destId="{A7BABA3D-1F34-469E-9C12-85C774CE45BD}" srcOrd="0" destOrd="1" presId="urn:microsoft.com/office/officeart/2005/8/layout/list1"/>
    <dgm:cxn modelId="{B30EAF36-1619-49AA-B014-24595C081A9A}" srcId="{6F0CCCB8-7BCD-4D95-8205-EDFD46004A40}" destId="{4E849B32-8D67-4166-A746-76E1FE027F9A}" srcOrd="2" destOrd="0" parTransId="{5DE32C30-15C2-452C-A910-1CEB10055B80}" sibTransId="{8DBA1A7A-BC49-453D-87E4-6F76841A811F}"/>
    <dgm:cxn modelId="{A375643B-6E1E-4DB0-8F21-557836582E37}" srcId="{6F0CCCB8-7BCD-4D95-8205-EDFD46004A40}" destId="{0AA2846B-A0E5-41EB-9E80-3EF369972E18}" srcOrd="1" destOrd="0" parTransId="{0367DF78-C011-422A-8A1F-7BFCD20F453B}" sibTransId="{8874E979-653D-4EB1-B02C-62A33A6F88AD}"/>
    <dgm:cxn modelId="{AF04DE3F-2692-4B50-B85D-C2C1197CC024}" type="presOf" srcId="{56097E74-FF1F-44C3-A5C3-BA3AE0279CD9}" destId="{D069F53D-23E3-42C6-954B-E790BDC444E7}" srcOrd="1" destOrd="0" presId="urn:microsoft.com/office/officeart/2005/8/layout/list1"/>
    <dgm:cxn modelId="{50AA825B-0A5F-45C1-89D7-7D86897099D3}" type="presOf" srcId="{69C38AE9-C700-4547-A075-E6BE30E801A5}" destId="{EAE97E78-599C-4BD5-A9BC-B4A26D681D45}" srcOrd="0" destOrd="1" presId="urn:microsoft.com/office/officeart/2005/8/layout/list1"/>
    <dgm:cxn modelId="{E612D05B-2625-4AA3-8719-B66D5B33A4CE}" srcId="{F2699AC1-D321-40C7-A022-D468376E1454}" destId="{6F0CCCB8-7BCD-4D95-8205-EDFD46004A40}" srcOrd="1" destOrd="0" parTransId="{D58781C4-0B79-4C33-AB21-AC94F133233C}" sibTransId="{4DF14052-809D-483D-8CE9-E3C2F3049ABE}"/>
    <dgm:cxn modelId="{E887A35D-5464-4A9A-86E5-F3A8147F11C4}" type="presOf" srcId="{56097E74-FF1F-44C3-A5C3-BA3AE0279CD9}" destId="{109D2ECC-1106-451F-9C02-0CDC2278CCDB}" srcOrd="0" destOrd="0" presId="urn:microsoft.com/office/officeart/2005/8/layout/list1"/>
    <dgm:cxn modelId="{89E1BD5D-E815-484E-83F9-3CDCAAA06D7E}" srcId="{F2699AC1-D321-40C7-A022-D468376E1454}" destId="{96ED1981-8CC9-46D0-AB0F-4E2FECC1E7DA}" srcOrd="0" destOrd="0" parTransId="{CBE28889-6F36-4B88-8E71-4D939575025C}" sibTransId="{BFC2CE6D-49A7-479C-971E-16CE4CD9D98C}"/>
    <dgm:cxn modelId="{0913D260-A22F-4AA4-8598-B6DF5E9E5EF8}" type="presOf" srcId="{6F0CCCB8-7BCD-4D95-8205-EDFD46004A40}" destId="{E7D5C800-1223-4C95-824C-DCC2E3CC4BD6}" srcOrd="1" destOrd="0" presId="urn:microsoft.com/office/officeart/2005/8/layout/list1"/>
    <dgm:cxn modelId="{3D630E45-4122-4966-B7A0-6A353002E331}" type="presOf" srcId="{D948E737-62E6-491C-8A70-61F3E7D7E514}" destId="{993EE5C5-8942-4FB3-B8C5-FAB4916494BE}" srcOrd="0" destOrd="2" presId="urn:microsoft.com/office/officeart/2005/8/layout/list1"/>
    <dgm:cxn modelId="{61356445-F2B7-44A2-BCA1-A709DC80EE04}" type="presOf" srcId="{F2699AC1-D321-40C7-A022-D468376E1454}" destId="{52CD85F5-D0C5-419E-812A-A55E465999AD}" srcOrd="0" destOrd="0" presId="urn:microsoft.com/office/officeart/2005/8/layout/list1"/>
    <dgm:cxn modelId="{24486746-0A8C-4E29-B0A6-0E2478C4B2A4}" srcId="{96ED1981-8CC9-46D0-AB0F-4E2FECC1E7DA}" destId="{E4BA44E7-C83D-4A17-93B5-F64E0CD7AEDE}" srcOrd="3" destOrd="0" parTransId="{706AC2E7-7CF2-4134-A036-FFE7DFD97106}" sibTransId="{9C6B5BDC-C032-417A-A99F-A6E33A1981F8}"/>
    <dgm:cxn modelId="{874C1A50-8A95-443C-9A41-1F3E5EF3F572}" type="presOf" srcId="{96ED1981-8CC9-46D0-AB0F-4E2FECC1E7DA}" destId="{B1BB3CDA-4C54-4E69-84C1-A3FB0B43F66E}" srcOrd="1" destOrd="0" presId="urn:microsoft.com/office/officeart/2005/8/layout/list1"/>
    <dgm:cxn modelId="{3A7C3473-9B5D-4570-AC86-08ED5C59385C}" srcId="{56097E74-FF1F-44C3-A5C3-BA3AE0279CD9}" destId="{D948E737-62E6-491C-8A70-61F3E7D7E514}" srcOrd="2" destOrd="0" parTransId="{B0E6B334-9BEF-4F4F-954D-0BF4CE644E86}" sibTransId="{B85B40D2-B124-4F03-A72A-33F1289C21B1}"/>
    <dgm:cxn modelId="{ED901F7A-5389-416B-8FF4-97BF69F78ECD}" srcId="{56097E74-FF1F-44C3-A5C3-BA3AE0279CD9}" destId="{90EAD572-6501-4C9C-B4D5-683FC274E53A}" srcOrd="0" destOrd="0" parTransId="{07579E26-5EB8-4F48-8669-4FB634439704}" sibTransId="{0681E8E2-2C7E-49D1-AFFB-F76670331CE9}"/>
    <dgm:cxn modelId="{B007BF88-D336-4750-A4D9-EDD0D649716D}" type="presOf" srcId="{4E849B32-8D67-4166-A746-76E1FE027F9A}" destId="{A7BABA3D-1F34-469E-9C12-85C774CE45BD}" srcOrd="0" destOrd="2" presId="urn:microsoft.com/office/officeart/2005/8/layout/list1"/>
    <dgm:cxn modelId="{6706858D-3AE6-44D7-9AB3-CCF3B2DFA5D8}" srcId="{96ED1981-8CC9-46D0-AB0F-4E2FECC1E7DA}" destId="{E2543A54-46D5-489F-A26D-4C051F3C2686}" srcOrd="0" destOrd="0" parTransId="{8E1BB586-751E-4F1B-8A7F-21D89F61421A}" sibTransId="{3BB68782-D23D-4B1D-9FCA-765EB41BE6E0}"/>
    <dgm:cxn modelId="{4482E191-AC7A-4C52-AE7E-7B8CDB6C00DC}" type="presOf" srcId="{6F0CCCB8-7BCD-4D95-8205-EDFD46004A40}" destId="{FEF3A598-8958-4352-A788-BE8E90E46626}" srcOrd="0" destOrd="0" presId="urn:microsoft.com/office/officeart/2005/8/layout/list1"/>
    <dgm:cxn modelId="{E7F4D8A4-93B1-4A04-9A4C-3EEEB9995EAC}" srcId="{56097E74-FF1F-44C3-A5C3-BA3AE0279CD9}" destId="{D96DDF82-CBBA-4EBD-8893-0FB0076BD18A}" srcOrd="1" destOrd="0" parTransId="{2AF19EAD-B12F-4CAB-94C3-AB611294AACE}" sibTransId="{2713C937-6A40-4A29-823A-3906CD6CC355}"/>
    <dgm:cxn modelId="{F897F2AB-1A3A-45FA-A720-CB491E2106B8}" type="presOf" srcId="{90EAD572-6501-4C9C-B4D5-683FC274E53A}" destId="{993EE5C5-8942-4FB3-B8C5-FAB4916494BE}" srcOrd="0" destOrd="0" presId="urn:microsoft.com/office/officeart/2005/8/layout/list1"/>
    <dgm:cxn modelId="{0E46E7BD-E749-48EE-AA58-50C6326F0444}" srcId="{F2699AC1-D321-40C7-A022-D468376E1454}" destId="{56097E74-FF1F-44C3-A5C3-BA3AE0279CD9}" srcOrd="2" destOrd="0" parTransId="{C3C6AB38-A37B-4FDF-85FB-882124FDFF66}" sibTransId="{35B3B32C-9C40-439C-9C26-C769A2A94DBB}"/>
    <dgm:cxn modelId="{CE0CA8D6-4DA0-498D-9F54-90E244899188}" type="presOf" srcId="{E2543A54-46D5-489F-A26D-4C051F3C2686}" destId="{EAE97E78-599C-4BD5-A9BC-B4A26D681D45}" srcOrd="0" destOrd="0" presId="urn:microsoft.com/office/officeart/2005/8/layout/list1"/>
    <dgm:cxn modelId="{7C59B6D7-941D-481B-9D1C-C9D5F5154A8B}" srcId="{96ED1981-8CC9-46D0-AB0F-4E2FECC1E7DA}" destId="{7997AFFF-A1EE-4EC2-936A-9BC8B9F6C237}" srcOrd="2" destOrd="0" parTransId="{06C896B4-781E-4FFB-B3A3-877D4BF58E48}" sibTransId="{CABDA716-165C-4C4F-923A-10595C2EA18F}"/>
    <dgm:cxn modelId="{D49BCCD8-76D6-461E-B95C-AF504F4C6DB8}" type="presOf" srcId="{FDE43871-0928-458C-B512-56FFFB51AFF7}" destId="{A7BABA3D-1F34-469E-9C12-85C774CE45BD}" srcOrd="0" destOrd="0" presId="urn:microsoft.com/office/officeart/2005/8/layout/list1"/>
    <dgm:cxn modelId="{239048E3-E7A9-4166-95FD-ACDECF5551DB}" type="presOf" srcId="{96ED1981-8CC9-46D0-AB0F-4E2FECC1E7DA}" destId="{A3A43BC7-92DB-47EE-8941-603C368C4B8A}" srcOrd="0" destOrd="0" presId="urn:microsoft.com/office/officeart/2005/8/layout/list1"/>
    <dgm:cxn modelId="{73B286F0-AE40-4E57-8D62-CFF671052306}" srcId="{6F0CCCB8-7BCD-4D95-8205-EDFD46004A40}" destId="{FDE43871-0928-458C-B512-56FFFB51AFF7}" srcOrd="0" destOrd="0" parTransId="{88BCFA30-8BD0-403A-BF60-1B57253B3139}" sibTransId="{0810A712-F261-4F4B-BFAF-5C9F400BE373}"/>
    <dgm:cxn modelId="{238B5FF1-1227-4245-AECC-B9A06E70BED4}" type="presOf" srcId="{D96DDF82-CBBA-4EBD-8893-0FB0076BD18A}" destId="{993EE5C5-8942-4FB3-B8C5-FAB4916494BE}" srcOrd="0" destOrd="1" presId="urn:microsoft.com/office/officeart/2005/8/layout/list1"/>
    <dgm:cxn modelId="{06434546-4417-465D-92F6-25C509DADAA3}" type="presParOf" srcId="{52CD85F5-D0C5-419E-812A-A55E465999AD}" destId="{0DFABA11-C7F3-4D03-91D5-A8DC84C4A669}" srcOrd="0" destOrd="0" presId="urn:microsoft.com/office/officeart/2005/8/layout/list1"/>
    <dgm:cxn modelId="{8B7EE5D3-3589-482D-9D35-7C732F5A2BBA}" type="presParOf" srcId="{0DFABA11-C7F3-4D03-91D5-A8DC84C4A669}" destId="{A3A43BC7-92DB-47EE-8941-603C368C4B8A}" srcOrd="0" destOrd="0" presId="urn:microsoft.com/office/officeart/2005/8/layout/list1"/>
    <dgm:cxn modelId="{8771D951-1C5D-459B-A5D1-20B118F2579B}" type="presParOf" srcId="{0DFABA11-C7F3-4D03-91D5-A8DC84C4A669}" destId="{B1BB3CDA-4C54-4E69-84C1-A3FB0B43F66E}" srcOrd="1" destOrd="0" presId="urn:microsoft.com/office/officeart/2005/8/layout/list1"/>
    <dgm:cxn modelId="{6FFDA629-C476-4FD9-B57B-4A5907F525E3}" type="presParOf" srcId="{52CD85F5-D0C5-419E-812A-A55E465999AD}" destId="{C368532A-C151-4D78-BE42-6332410D6996}" srcOrd="1" destOrd="0" presId="urn:microsoft.com/office/officeart/2005/8/layout/list1"/>
    <dgm:cxn modelId="{17FC6ABC-552E-4DA3-9325-1F41C8C2D8BE}" type="presParOf" srcId="{52CD85F5-D0C5-419E-812A-A55E465999AD}" destId="{EAE97E78-599C-4BD5-A9BC-B4A26D681D45}" srcOrd="2" destOrd="0" presId="urn:microsoft.com/office/officeart/2005/8/layout/list1"/>
    <dgm:cxn modelId="{A53F3D7B-EDA0-43EA-BB30-E18BF7768A9A}" type="presParOf" srcId="{52CD85F5-D0C5-419E-812A-A55E465999AD}" destId="{9070B22A-6995-4A0E-B153-57D0AE85EA71}" srcOrd="3" destOrd="0" presId="urn:microsoft.com/office/officeart/2005/8/layout/list1"/>
    <dgm:cxn modelId="{15E4C92E-DC61-4FBC-A5AF-63424F482C9B}" type="presParOf" srcId="{52CD85F5-D0C5-419E-812A-A55E465999AD}" destId="{76F94C42-A531-4815-AD79-49766FDCCA9F}" srcOrd="4" destOrd="0" presId="urn:microsoft.com/office/officeart/2005/8/layout/list1"/>
    <dgm:cxn modelId="{69718DD5-F896-4235-BDAD-BF40E2A63C7E}" type="presParOf" srcId="{76F94C42-A531-4815-AD79-49766FDCCA9F}" destId="{FEF3A598-8958-4352-A788-BE8E90E46626}" srcOrd="0" destOrd="0" presId="urn:microsoft.com/office/officeart/2005/8/layout/list1"/>
    <dgm:cxn modelId="{0AF1C83F-2293-4912-8798-A6571FE25A12}" type="presParOf" srcId="{76F94C42-A531-4815-AD79-49766FDCCA9F}" destId="{E7D5C800-1223-4C95-824C-DCC2E3CC4BD6}" srcOrd="1" destOrd="0" presId="urn:microsoft.com/office/officeart/2005/8/layout/list1"/>
    <dgm:cxn modelId="{888B1BEF-4A60-4458-BB13-32FC25069B56}" type="presParOf" srcId="{52CD85F5-D0C5-419E-812A-A55E465999AD}" destId="{8E343CE5-BC7F-4524-9CFA-3C14DB0CAC54}" srcOrd="5" destOrd="0" presId="urn:microsoft.com/office/officeart/2005/8/layout/list1"/>
    <dgm:cxn modelId="{9C851C6F-F0D6-499E-8705-4D43E6CD1DBF}" type="presParOf" srcId="{52CD85F5-D0C5-419E-812A-A55E465999AD}" destId="{A7BABA3D-1F34-469E-9C12-85C774CE45BD}" srcOrd="6" destOrd="0" presId="urn:microsoft.com/office/officeart/2005/8/layout/list1"/>
    <dgm:cxn modelId="{A56AD48B-1985-422C-9C64-6A6539D253BA}" type="presParOf" srcId="{52CD85F5-D0C5-419E-812A-A55E465999AD}" destId="{614DEF68-7BF1-4D82-9D11-A511DBD01CFF}" srcOrd="7" destOrd="0" presId="urn:microsoft.com/office/officeart/2005/8/layout/list1"/>
    <dgm:cxn modelId="{2A31C87C-6FA2-405A-9282-34A9FB1293B4}" type="presParOf" srcId="{52CD85F5-D0C5-419E-812A-A55E465999AD}" destId="{F9A54C09-982D-470D-B462-FAE92799F586}" srcOrd="8" destOrd="0" presId="urn:microsoft.com/office/officeart/2005/8/layout/list1"/>
    <dgm:cxn modelId="{B4B6773F-249B-44BE-A05F-D8308D6CC6AC}" type="presParOf" srcId="{F9A54C09-982D-470D-B462-FAE92799F586}" destId="{109D2ECC-1106-451F-9C02-0CDC2278CCDB}" srcOrd="0" destOrd="0" presId="urn:microsoft.com/office/officeart/2005/8/layout/list1"/>
    <dgm:cxn modelId="{233F2742-CFB5-4069-B325-6D9C1E3FB136}" type="presParOf" srcId="{F9A54C09-982D-470D-B462-FAE92799F586}" destId="{D069F53D-23E3-42C6-954B-E790BDC444E7}" srcOrd="1" destOrd="0" presId="urn:microsoft.com/office/officeart/2005/8/layout/list1"/>
    <dgm:cxn modelId="{91DC5887-D162-4B1A-AE32-E575A82243B7}" type="presParOf" srcId="{52CD85F5-D0C5-419E-812A-A55E465999AD}" destId="{C17F388E-3C40-4591-8907-12CC7D48E7B0}" srcOrd="9" destOrd="0" presId="urn:microsoft.com/office/officeart/2005/8/layout/list1"/>
    <dgm:cxn modelId="{CC32899B-F5B8-458C-BD38-CB74DE29CD9E}" type="presParOf" srcId="{52CD85F5-D0C5-419E-812A-A55E465999AD}" destId="{993EE5C5-8942-4FB3-B8C5-FAB4916494BE}"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513831-965B-4735-8721-F2019B9CE860}"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CBDB8409-1B17-4414-A802-137D782997A2}">
      <dgm:prSet phldrT="[Text]"/>
      <dgm:spPr/>
      <dgm:t>
        <a:bodyPr/>
        <a:lstStyle/>
        <a:p>
          <a:r>
            <a:rPr lang="en-US" u="sng"/>
            <a:t>FS ASC-IF/IPA </a:t>
          </a:r>
          <a:r>
            <a:rPr lang="en-US" b="1" u="sng"/>
            <a:t>ALWAYS</a:t>
          </a:r>
          <a:r>
            <a:rPr lang="en-US" u="sng"/>
            <a:t> Pays:</a:t>
          </a:r>
        </a:p>
        <a:p>
          <a:r>
            <a:rPr lang="en-US"/>
            <a:t>National Shower</a:t>
          </a:r>
        </a:p>
        <a:p>
          <a:r>
            <a:rPr lang="en-US"/>
            <a:t>National Caterer</a:t>
          </a:r>
        </a:p>
        <a:p>
          <a:r>
            <a:rPr lang="en-US"/>
            <a:t>National Crews (Type 2IA)</a:t>
          </a:r>
        </a:p>
        <a:p>
          <a:r>
            <a:rPr lang="en-US"/>
            <a:t>State Jurisdiction T2C crews</a:t>
          </a:r>
        </a:p>
        <a:p>
          <a:r>
            <a:rPr lang="en-US"/>
            <a:t>State Jurisdiction CWN/BPA Shower &amp; Caterer</a:t>
          </a:r>
        </a:p>
      </dgm:t>
    </dgm:pt>
    <dgm:pt modelId="{8E68E2E1-5C7F-476B-92DF-F751CE5B59D8}" type="parTrans" cxnId="{255D83C9-75DE-480A-9777-A60B7CEBCFF9}">
      <dgm:prSet/>
      <dgm:spPr/>
      <dgm:t>
        <a:bodyPr/>
        <a:lstStyle/>
        <a:p>
          <a:endParaRPr lang="en-US"/>
        </a:p>
      </dgm:t>
    </dgm:pt>
    <dgm:pt modelId="{4B51B1F3-761E-4F1E-8E0B-684A19D2A74C}" type="sibTrans" cxnId="{255D83C9-75DE-480A-9777-A60B7CEBCFF9}">
      <dgm:prSet/>
      <dgm:spPr/>
      <dgm:t>
        <a:bodyPr/>
        <a:lstStyle/>
        <a:p>
          <a:endParaRPr lang="en-US"/>
        </a:p>
      </dgm:t>
    </dgm:pt>
    <dgm:pt modelId="{5294BFAF-B499-4164-B02B-778658BDC010}">
      <dgm:prSet phldrT="[Text]"/>
      <dgm:spPr/>
      <dgm:t>
        <a:bodyPr/>
        <a:lstStyle/>
        <a:p>
          <a:r>
            <a:rPr lang="en-US" u="sng"/>
            <a:t>Jurisdictional Agency Pays:</a:t>
          </a:r>
        </a:p>
        <a:p>
          <a:r>
            <a:rPr lang="en-US"/>
            <a:t>VIPR I-BPA</a:t>
          </a:r>
        </a:p>
        <a:p>
          <a:r>
            <a:rPr lang="en-US"/>
            <a:t>Federal Jurisdiction T2C Crew</a:t>
          </a:r>
        </a:p>
        <a:p>
          <a:r>
            <a:rPr lang="en-US"/>
            <a:t>Federal Jurisdiction CWN/BPA Shower &amp; Caterer</a:t>
          </a:r>
        </a:p>
        <a:p>
          <a:r>
            <a:rPr lang="en-US"/>
            <a:t>EERAs/LUAs</a:t>
          </a:r>
        </a:p>
      </dgm:t>
    </dgm:pt>
    <dgm:pt modelId="{5F945402-D02D-4B07-90BA-48494798817E}" type="parTrans" cxnId="{6BDFF377-7FD6-4847-91B5-28D18E4EF8E8}">
      <dgm:prSet/>
      <dgm:spPr/>
      <dgm:t>
        <a:bodyPr/>
        <a:lstStyle/>
        <a:p>
          <a:endParaRPr lang="en-US"/>
        </a:p>
      </dgm:t>
    </dgm:pt>
    <dgm:pt modelId="{C4372E98-CF8F-4BEC-B11F-36854958F505}" type="sibTrans" cxnId="{6BDFF377-7FD6-4847-91B5-28D18E4EF8E8}">
      <dgm:prSet/>
      <dgm:spPr/>
      <dgm:t>
        <a:bodyPr/>
        <a:lstStyle/>
        <a:p>
          <a:endParaRPr lang="en-US"/>
        </a:p>
      </dgm:t>
    </dgm:pt>
    <dgm:pt modelId="{2A94EA6A-EA66-44CF-853E-6AECFD4580CC}" type="pres">
      <dgm:prSet presAssocID="{9E513831-965B-4735-8721-F2019B9CE860}" presName="diagram" presStyleCnt="0">
        <dgm:presLayoutVars>
          <dgm:dir/>
          <dgm:resizeHandles val="exact"/>
        </dgm:presLayoutVars>
      </dgm:prSet>
      <dgm:spPr/>
    </dgm:pt>
    <dgm:pt modelId="{D222B998-4C8A-430A-84BD-E98839ED6B7C}" type="pres">
      <dgm:prSet presAssocID="{CBDB8409-1B17-4414-A802-137D782997A2}" presName="node" presStyleLbl="node1" presStyleIdx="0" presStyleCnt="2">
        <dgm:presLayoutVars>
          <dgm:bulletEnabled val="1"/>
        </dgm:presLayoutVars>
      </dgm:prSet>
      <dgm:spPr/>
    </dgm:pt>
    <dgm:pt modelId="{B608931A-4DF7-4787-842C-7AD8FAC32127}" type="pres">
      <dgm:prSet presAssocID="{4B51B1F3-761E-4F1E-8E0B-684A19D2A74C}" presName="sibTrans" presStyleCnt="0"/>
      <dgm:spPr/>
    </dgm:pt>
    <dgm:pt modelId="{3BD8148D-143F-490B-9DB2-4057AD8E885A}" type="pres">
      <dgm:prSet presAssocID="{5294BFAF-B499-4164-B02B-778658BDC010}" presName="node" presStyleLbl="node1" presStyleIdx="1" presStyleCnt="2">
        <dgm:presLayoutVars>
          <dgm:bulletEnabled val="1"/>
        </dgm:presLayoutVars>
      </dgm:prSet>
      <dgm:spPr/>
    </dgm:pt>
  </dgm:ptLst>
  <dgm:cxnLst>
    <dgm:cxn modelId="{13EB0615-2D2B-4954-A91D-2B0578115917}" type="presOf" srcId="{5294BFAF-B499-4164-B02B-778658BDC010}" destId="{3BD8148D-143F-490B-9DB2-4057AD8E885A}" srcOrd="0" destOrd="0" presId="urn:microsoft.com/office/officeart/2005/8/layout/default"/>
    <dgm:cxn modelId="{6CD78A50-1930-428F-898E-8B8D836AD466}" type="presOf" srcId="{9E513831-965B-4735-8721-F2019B9CE860}" destId="{2A94EA6A-EA66-44CF-853E-6AECFD4580CC}" srcOrd="0" destOrd="0" presId="urn:microsoft.com/office/officeart/2005/8/layout/default"/>
    <dgm:cxn modelId="{6BDFF377-7FD6-4847-91B5-28D18E4EF8E8}" srcId="{9E513831-965B-4735-8721-F2019B9CE860}" destId="{5294BFAF-B499-4164-B02B-778658BDC010}" srcOrd="1" destOrd="0" parTransId="{5F945402-D02D-4B07-90BA-48494798817E}" sibTransId="{C4372E98-CF8F-4BEC-B11F-36854958F505}"/>
    <dgm:cxn modelId="{255D83C9-75DE-480A-9777-A60B7CEBCFF9}" srcId="{9E513831-965B-4735-8721-F2019B9CE860}" destId="{CBDB8409-1B17-4414-A802-137D782997A2}" srcOrd="0" destOrd="0" parTransId="{8E68E2E1-5C7F-476B-92DF-F751CE5B59D8}" sibTransId="{4B51B1F3-761E-4F1E-8E0B-684A19D2A74C}"/>
    <dgm:cxn modelId="{B425FFDB-F391-4478-A091-CB48E2911B93}" type="presOf" srcId="{CBDB8409-1B17-4414-A802-137D782997A2}" destId="{D222B998-4C8A-430A-84BD-E98839ED6B7C}" srcOrd="0" destOrd="0" presId="urn:microsoft.com/office/officeart/2005/8/layout/default"/>
    <dgm:cxn modelId="{A567EF3C-B357-47A1-9A94-81D7E55028AE}" type="presParOf" srcId="{2A94EA6A-EA66-44CF-853E-6AECFD4580CC}" destId="{D222B998-4C8A-430A-84BD-E98839ED6B7C}" srcOrd="0" destOrd="0" presId="urn:microsoft.com/office/officeart/2005/8/layout/default"/>
    <dgm:cxn modelId="{0326EB31-760C-42A3-A29E-986ABB3C0A8E}" type="presParOf" srcId="{2A94EA6A-EA66-44CF-853E-6AECFD4580CC}" destId="{B608931A-4DF7-4787-842C-7AD8FAC32127}" srcOrd="1" destOrd="0" presId="urn:microsoft.com/office/officeart/2005/8/layout/default"/>
    <dgm:cxn modelId="{4AEF75B4-7528-4CF1-B0CA-FC249D245DAF}" type="presParOf" srcId="{2A94EA6A-EA66-44CF-853E-6AECFD4580CC}" destId="{3BD8148D-143F-490B-9DB2-4057AD8E885A}"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7CDFD-EAB6-41E9-80B3-4E809D6FE7D5}">
      <dsp:nvSpPr>
        <dsp:cNvPr id="0" name=""/>
        <dsp:cNvSpPr/>
      </dsp:nvSpPr>
      <dsp:spPr>
        <a:xfrm>
          <a:off x="0" y="1976875"/>
          <a:ext cx="6376457" cy="2028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4884" tIns="479044" rIns="49488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Incident Procurement Workshop</a:t>
          </a:r>
        </a:p>
        <a:p>
          <a:pPr marL="228600" lvl="1" indent="-228600" algn="l" defTabSz="1022350">
            <a:lnSpc>
              <a:spcPct val="90000"/>
            </a:lnSpc>
            <a:spcBef>
              <a:spcPct val="0"/>
            </a:spcBef>
            <a:spcAft>
              <a:spcPct val="15000"/>
            </a:spcAft>
            <a:buChar char="•"/>
          </a:pPr>
          <a:r>
            <a:rPr lang="en-US" sz="2300" kern="1200" dirty="0"/>
            <a:t>Coffee Hours- May 2023</a:t>
          </a:r>
        </a:p>
        <a:p>
          <a:pPr marL="228600" lvl="1" indent="-228600" algn="l" defTabSz="1022350">
            <a:lnSpc>
              <a:spcPct val="90000"/>
            </a:lnSpc>
            <a:spcBef>
              <a:spcPct val="0"/>
            </a:spcBef>
            <a:spcAft>
              <a:spcPct val="15000"/>
            </a:spcAft>
            <a:buChar char="•"/>
          </a:pPr>
          <a:r>
            <a:rPr lang="en-US" sz="2300" kern="1200" dirty="0"/>
            <a:t>Incident Business Website</a:t>
          </a:r>
        </a:p>
        <a:p>
          <a:pPr marL="228600" lvl="1" indent="-228600" algn="l" defTabSz="1022350">
            <a:lnSpc>
              <a:spcPct val="90000"/>
            </a:lnSpc>
            <a:spcBef>
              <a:spcPct val="0"/>
            </a:spcBef>
            <a:spcAft>
              <a:spcPct val="15000"/>
            </a:spcAft>
            <a:buChar char="•"/>
          </a:pPr>
          <a:r>
            <a:rPr lang="en-US" sz="2300" kern="1200" dirty="0"/>
            <a:t>Buying Team Update</a:t>
          </a:r>
        </a:p>
      </dsp:txBody>
      <dsp:txXfrm>
        <a:off x="0" y="1976875"/>
        <a:ext cx="6376457" cy="2028600"/>
      </dsp:txXfrm>
    </dsp:sp>
    <dsp:sp modelId="{C454791F-7262-4180-A2A4-42DF84BF7497}">
      <dsp:nvSpPr>
        <dsp:cNvPr id="0" name=""/>
        <dsp:cNvSpPr/>
      </dsp:nvSpPr>
      <dsp:spPr>
        <a:xfrm>
          <a:off x="14021" y="1721204"/>
          <a:ext cx="4463519" cy="6789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710" tIns="0" rIns="168710" bIns="0" numCol="1" spcCol="1270" anchor="ctr" anchorCtr="0">
          <a:noAutofit/>
        </a:bodyPr>
        <a:lstStyle/>
        <a:p>
          <a:pPr marL="0" lvl="0" indent="0" algn="l" defTabSz="1022350">
            <a:lnSpc>
              <a:spcPct val="90000"/>
            </a:lnSpc>
            <a:spcBef>
              <a:spcPct val="0"/>
            </a:spcBef>
            <a:spcAft>
              <a:spcPct val="35000"/>
            </a:spcAft>
            <a:buNone/>
          </a:pPr>
          <a:r>
            <a:rPr lang="en-US" sz="2300" kern="1200" dirty="0"/>
            <a:t>Incident Micro-purchasers – BUILDING CAPACITY</a:t>
          </a:r>
        </a:p>
      </dsp:txBody>
      <dsp:txXfrm>
        <a:off x="47165" y="1754348"/>
        <a:ext cx="4397231" cy="612672"/>
      </dsp:txXfrm>
    </dsp:sp>
    <dsp:sp modelId="{EAE97E78-599C-4BD5-A9BC-B4A26D681D45}">
      <dsp:nvSpPr>
        <dsp:cNvPr id="0" name=""/>
        <dsp:cNvSpPr/>
      </dsp:nvSpPr>
      <dsp:spPr>
        <a:xfrm>
          <a:off x="0" y="316617"/>
          <a:ext cx="6376457" cy="1304100"/>
        </a:xfrm>
        <a:prstGeom prst="rect">
          <a:avLst/>
        </a:prstGeom>
        <a:solidFill>
          <a:schemeClr val="lt1">
            <a:alpha val="90000"/>
            <a:hueOff val="0"/>
            <a:satOff val="0"/>
            <a:lumOff val="0"/>
            <a:alphaOff val="0"/>
          </a:schemeClr>
        </a:solidFill>
        <a:ln w="12700" cap="flat" cmpd="sng" algn="ctr">
          <a:solidFill>
            <a:schemeClr val="accent3">
              <a:hueOff val="1554279"/>
              <a:satOff val="-22994"/>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4884" tIns="479044" rIns="49488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2024 Proposed Presidents Budget FYI</a:t>
          </a:r>
        </a:p>
        <a:p>
          <a:pPr marL="228600" lvl="1" indent="-228600" algn="l" defTabSz="1022350">
            <a:lnSpc>
              <a:spcPct val="90000"/>
            </a:lnSpc>
            <a:spcBef>
              <a:spcPct val="0"/>
            </a:spcBef>
            <a:spcAft>
              <a:spcPct val="15000"/>
            </a:spcAft>
            <a:buChar char="•"/>
          </a:pPr>
          <a:r>
            <a:rPr lang="en-US" sz="2300" kern="1200" dirty="0"/>
            <a:t>Budget toolbox-FF replacement code</a:t>
          </a:r>
        </a:p>
      </dsp:txBody>
      <dsp:txXfrm>
        <a:off x="0" y="316617"/>
        <a:ext cx="6376457" cy="1304100"/>
      </dsp:txXfrm>
    </dsp:sp>
    <dsp:sp modelId="{B1BB3CDA-4C54-4E69-84C1-A3FB0B43F66E}">
      <dsp:nvSpPr>
        <dsp:cNvPr id="0" name=""/>
        <dsp:cNvSpPr/>
      </dsp:nvSpPr>
      <dsp:spPr>
        <a:xfrm>
          <a:off x="0" y="0"/>
          <a:ext cx="4463519" cy="678960"/>
        </a:xfrm>
        <a:prstGeom prst="roundRect">
          <a:avLst/>
        </a:prstGeom>
        <a:solidFill>
          <a:schemeClr val="accent3">
            <a:hueOff val="1554279"/>
            <a:satOff val="-22994"/>
            <a:lumOff val="431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710" tIns="0" rIns="168710" bIns="0" numCol="1" spcCol="1270" anchor="ctr" anchorCtr="0">
          <a:noAutofit/>
        </a:bodyPr>
        <a:lstStyle/>
        <a:p>
          <a:pPr marL="0" lvl="0" indent="0" algn="l" defTabSz="1022350">
            <a:lnSpc>
              <a:spcPct val="90000"/>
            </a:lnSpc>
            <a:spcBef>
              <a:spcPct val="0"/>
            </a:spcBef>
            <a:spcAft>
              <a:spcPct val="35000"/>
            </a:spcAft>
            <a:buNone/>
          </a:pPr>
          <a:r>
            <a:rPr lang="en-US" sz="2300" kern="1200" dirty="0"/>
            <a:t>Budget</a:t>
          </a:r>
        </a:p>
      </dsp:txBody>
      <dsp:txXfrm>
        <a:off x="33144" y="33144"/>
        <a:ext cx="4397231" cy="612672"/>
      </dsp:txXfrm>
    </dsp:sp>
    <dsp:sp modelId="{A7BABA3D-1F34-469E-9C12-85C774CE45BD}">
      <dsp:nvSpPr>
        <dsp:cNvPr id="0" name=""/>
        <dsp:cNvSpPr/>
      </dsp:nvSpPr>
      <dsp:spPr>
        <a:xfrm>
          <a:off x="0" y="4453169"/>
          <a:ext cx="6376457" cy="1666350"/>
        </a:xfrm>
        <a:prstGeom prst="rect">
          <a:avLst/>
        </a:prstGeom>
        <a:solidFill>
          <a:schemeClr val="lt1">
            <a:alpha val="90000"/>
            <a:hueOff val="0"/>
            <a:satOff val="0"/>
            <a:lumOff val="0"/>
            <a:alphaOff val="0"/>
          </a:schemeClr>
        </a:solidFill>
        <a:ln w="12700" cap="flat" cmpd="sng" algn="ctr">
          <a:solidFill>
            <a:schemeClr val="accent3">
              <a:hueOff val="3108557"/>
              <a:satOff val="-45988"/>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4884" tIns="479044" rIns="49488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Buying Team</a:t>
          </a:r>
        </a:p>
        <a:p>
          <a:pPr marL="228600" lvl="1" indent="-228600" algn="l" defTabSz="1022350">
            <a:lnSpc>
              <a:spcPct val="90000"/>
            </a:lnSpc>
            <a:spcBef>
              <a:spcPct val="0"/>
            </a:spcBef>
            <a:spcAft>
              <a:spcPct val="15000"/>
            </a:spcAft>
            <a:buChar char="•"/>
          </a:pPr>
          <a:r>
            <a:rPr lang="en-US" sz="2300" kern="1200" dirty="0"/>
            <a:t>Incident Business Advisors</a:t>
          </a:r>
        </a:p>
        <a:p>
          <a:pPr marL="228600" lvl="1" indent="-228600" algn="l" defTabSz="1022350">
            <a:lnSpc>
              <a:spcPct val="90000"/>
            </a:lnSpc>
            <a:spcBef>
              <a:spcPct val="0"/>
            </a:spcBef>
            <a:spcAft>
              <a:spcPct val="15000"/>
            </a:spcAft>
            <a:buChar char="•"/>
          </a:pPr>
          <a:r>
            <a:rPr lang="en-US" sz="2300" kern="1200" dirty="0"/>
            <a:t>Finance</a:t>
          </a:r>
        </a:p>
      </dsp:txBody>
      <dsp:txXfrm>
        <a:off x="0" y="4453169"/>
        <a:ext cx="6376457" cy="1666350"/>
      </dsp:txXfrm>
    </dsp:sp>
    <dsp:sp modelId="{E7D5C800-1223-4C95-824C-DCC2E3CC4BD6}">
      <dsp:nvSpPr>
        <dsp:cNvPr id="0" name=""/>
        <dsp:cNvSpPr/>
      </dsp:nvSpPr>
      <dsp:spPr>
        <a:xfrm>
          <a:off x="49191" y="4078261"/>
          <a:ext cx="4463519" cy="678960"/>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710" tIns="0" rIns="168710" bIns="0" numCol="1" spcCol="1270" anchor="ctr" anchorCtr="0">
          <a:noAutofit/>
        </a:bodyPr>
        <a:lstStyle/>
        <a:p>
          <a:pPr marL="0" lvl="0" indent="0" algn="l" defTabSz="1022350">
            <a:lnSpc>
              <a:spcPct val="90000"/>
            </a:lnSpc>
            <a:spcBef>
              <a:spcPct val="0"/>
            </a:spcBef>
            <a:spcAft>
              <a:spcPct val="35000"/>
            </a:spcAft>
            <a:buNone/>
          </a:pPr>
          <a:r>
            <a:rPr lang="en-US" sz="2300" kern="1200" dirty="0"/>
            <a:t>Trainee Opportunities</a:t>
          </a:r>
        </a:p>
      </dsp:txBody>
      <dsp:txXfrm>
        <a:off x="82335" y="4111405"/>
        <a:ext cx="4397231"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A4139A-377B-44DC-AB8F-DD4C9DC0C0A8}">
      <dsp:nvSpPr>
        <dsp:cNvPr id="0" name=""/>
        <dsp:cNvSpPr/>
      </dsp:nvSpPr>
      <dsp:spPr>
        <a:xfrm>
          <a:off x="0" y="110344"/>
          <a:ext cx="5607050" cy="63180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Travel </a:t>
          </a:r>
        </a:p>
      </dsp:txBody>
      <dsp:txXfrm>
        <a:off x="30842" y="141186"/>
        <a:ext cx="5545366" cy="570116"/>
      </dsp:txXfrm>
    </dsp:sp>
    <dsp:sp modelId="{C9CE8407-E322-484B-8C4F-2F9D49BCD9FB}">
      <dsp:nvSpPr>
        <dsp:cNvPr id="0" name=""/>
        <dsp:cNvSpPr/>
      </dsp:nvSpPr>
      <dsp:spPr>
        <a:xfrm>
          <a:off x="0" y="742144"/>
          <a:ext cx="5607050" cy="698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300% Travel/Per diem Letter, currently expired</a:t>
          </a:r>
        </a:p>
        <a:p>
          <a:pPr marL="228600" lvl="1" indent="-228600" algn="l" defTabSz="933450">
            <a:lnSpc>
              <a:spcPct val="90000"/>
            </a:lnSpc>
            <a:spcBef>
              <a:spcPct val="0"/>
            </a:spcBef>
            <a:spcAft>
              <a:spcPct val="20000"/>
            </a:spcAft>
            <a:buChar char="•"/>
          </a:pPr>
          <a:r>
            <a:rPr lang="en-US" sz="2100" kern="1200" dirty="0"/>
            <a:t>2023 Casual Hire Travel Reimbursement</a:t>
          </a:r>
        </a:p>
      </dsp:txBody>
      <dsp:txXfrm>
        <a:off x="0" y="742144"/>
        <a:ext cx="5607050" cy="698625"/>
      </dsp:txXfrm>
    </dsp:sp>
    <dsp:sp modelId="{C5076FA0-14B8-4A43-823E-82D55E70ED6D}">
      <dsp:nvSpPr>
        <dsp:cNvPr id="0" name=""/>
        <dsp:cNvSpPr/>
      </dsp:nvSpPr>
      <dsp:spPr>
        <a:xfrm>
          <a:off x="0" y="1440769"/>
          <a:ext cx="5607050" cy="631800"/>
        </a:xfrm>
        <a:prstGeom prst="roundRect">
          <a:avLst/>
        </a:prstGeom>
        <a:gradFill rotWithShape="0">
          <a:gsLst>
            <a:gs pos="0">
              <a:schemeClr val="accent2">
                <a:hueOff val="-3450629"/>
                <a:satOff val="15286"/>
                <a:lumOff val="-5621"/>
                <a:alphaOff val="0"/>
                <a:tint val="97000"/>
                <a:satMod val="100000"/>
                <a:lumMod val="102000"/>
              </a:schemeClr>
            </a:gs>
            <a:gs pos="50000">
              <a:schemeClr val="accent2">
                <a:hueOff val="-3450629"/>
                <a:satOff val="15286"/>
                <a:lumOff val="-5621"/>
                <a:alphaOff val="0"/>
                <a:shade val="100000"/>
                <a:satMod val="103000"/>
                <a:lumMod val="100000"/>
              </a:schemeClr>
            </a:gs>
            <a:gs pos="100000">
              <a:schemeClr val="accent2">
                <a:hueOff val="-3450629"/>
                <a:satOff val="15286"/>
                <a:lumOff val="-562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Tools</a:t>
          </a:r>
        </a:p>
      </dsp:txBody>
      <dsp:txXfrm>
        <a:off x="30842" y="1471611"/>
        <a:ext cx="5545366" cy="570116"/>
      </dsp:txXfrm>
    </dsp:sp>
    <dsp:sp modelId="{461E97D3-FD71-443A-8BA0-E52C44BC8395}">
      <dsp:nvSpPr>
        <dsp:cNvPr id="0" name=""/>
        <dsp:cNvSpPr/>
      </dsp:nvSpPr>
      <dsp:spPr>
        <a:xfrm>
          <a:off x="0" y="2072569"/>
          <a:ext cx="5607050"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2023 AD Pay Plan</a:t>
          </a:r>
        </a:p>
        <a:p>
          <a:pPr marL="228600" lvl="1" indent="-228600" algn="l" defTabSz="933450">
            <a:lnSpc>
              <a:spcPct val="90000"/>
            </a:lnSpc>
            <a:spcBef>
              <a:spcPct val="0"/>
            </a:spcBef>
            <a:spcAft>
              <a:spcPct val="20000"/>
            </a:spcAft>
            <a:buChar char="•"/>
          </a:pPr>
          <a:r>
            <a:rPr lang="en-US" sz="2100" kern="1200"/>
            <a:t>ASC Incident Payment Guide 2023 available</a:t>
          </a:r>
        </a:p>
        <a:p>
          <a:pPr marL="228600" lvl="1" indent="-228600" algn="l" defTabSz="933450">
            <a:lnSpc>
              <a:spcPct val="90000"/>
            </a:lnSpc>
            <a:spcBef>
              <a:spcPct val="0"/>
            </a:spcBef>
            <a:spcAft>
              <a:spcPct val="20000"/>
            </a:spcAft>
            <a:buChar char="•"/>
          </a:pPr>
          <a:r>
            <a:rPr lang="en-US" sz="2100" kern="1200"/>
            <a:t>USFS Incident Procurement Flow Chart</a:t>
          </a:r>
        </a:p>
      </dsp:txBody>
      <dsp:txXfrm>
        <a:off x="0" y="2072569"/>
        <a:ext cx="5607050" cy="1033964"/>
      </dsp:txXfrm>
    </dsp:sp>
    <dsp:sp modelId="{C3D06C67-151E-4C98-A8D2-B862DD0D6620}">
      <dsp:nvSpPr>
        <dsp:cNvPr id="0" name=""/>
        <dsp:cNvSpPr/>
      </dsp:nvSpPr>
      <dsp:spPr>
        <a:xfrm>
          <a:off x="0" y="3106534"/>
          <a:ext cx="5607050" cy="631800"/>
        </a:xfrm>
        <a:prstGeom prst="roundRect">
          <a:avLst/>
        </a:prstGeom>
        <a:gradFill rotWithShape="0">
          <a:gsLst>
            <a:gs pos="0">
              <a:schemeClr val="accent2">
                <a:hueOff val="-6901259"/>
                <a:satOff val="30573"/>
                <a:lumOff val="-11243"/>
                <a:alphaOff val="0"/>
                <a:tint val="97000"/>
                <a:satMod val="100000"/>
                <a:lumMod val="102000"/>
              </a:schemeClr>
            </a:gs>
            <a:gs pos="50000">
              <a:schemeClr val="accent2">
                <a:hueOff val="-6901259"/>
                <a:satOff val="30573"/>
                <a:lumOff val="-11243"/>
                <a:alphaOff val="0"/>
                <a:shade val="100000"/>
                <a:satMod val="103000"/>
                <a:lumMod val="100000"/>
              </a:schemeClr>
            </a:gs>
            <a:gs pos="100000">
              <a:schemeClr val="accent2">
                <a:hueOff val="-6901259"/>
                <a:satOff val="30573"/>
                <a:lumOff val="-1124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More to come</a:t>
          </a:r>
        </a:p>
      </dsp:txBody>
      <dsp:txXfrm>
        <a:off x="30842" y="3137376"/>
        <a:ext cx="5545366" cy="570116"/>
      </dsp:txXfrm>
    </dsp:sp>
    <dsp:sp modelId="{40B809C9-CA57-4C21-9CE6-2FDD74FE1192}">
      <dsp:nvSpPr>
        <dsp:cNvPr id="0" name=""/>
        <dsp:cNvSpPr/>
      </dsp:nvSpPr>
      <dsp:spPr>
        <a:xfrm>
          <a:off x="0" y="3738334"/>
          <a:ext cx="5607050"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4290" rIns="192024" bIns="34290" numCol="1" spcCol="1270" anchor="t" anchorCtr="0">
          <a:noAutofit/>
        </a:bodyPr>
        <a:lstStyle/>
        <a:p>
          <a:pPr marL="228600" lvl="1" indent="-228600" algn="l" defTabSz="933450">
            <a:lnSpc>
              <a:spcPct val="90000"/>
            </a:lnSpc>
            <a:spcBef>
              <a:spcPct val="0"/>
            </a:spcBef>
            <a:spcAft>
              <a:spcPct val="20000"/>
            </a:spcAft>
            <a:buChar char="•"/>
          </a:pPr>
          <a:endParaRPr lang="en-US" sz="2100" kern="1200" dirty="0"/>
        </a:p>
      </dsp:txBody>
      <dsp:txXfrm>
        <a:off x="0" y="3738334"/>
        <a:ext cx="5607050" cy="447120"/>
      </dsp:txXfrm>
    </dsp:sp>
    <dsp:sp modelId="{08A881CE-31B4-4F7F-A6E6-BFB5BAEDD841}">
      <dsp:nvSpPr>
        <dsp:cNvPr id="0" name=""/>
        <dsp:cNvSpPr/>
      </dsp:nvSpPr>
      <dsp:spPr>
        <a:xfrm>
          <a:off x="0" y="3944108"/>
          <a:ext cx="5607050" cy="631800"/>
        </a:xfrm>
        <a:prstGeom prst="roundRect">
          <a:avLst/>
        </a:prstGeom>
        <a:solidFill>
          <a:schemeClr val="accent4">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hlinkClick xmlns:r="http://schemas.openxmlformats.org/officeDocument/2006/relationships" r:id="rId1"/>
            </a:rPr>
            <a:t>PNW Interagency Website</a:t>
          </a:r>
          <a:endParaRPr lang="en-US" sz="2700" kern="1200" dirty="0"/>
        </a:p>
      </dsp:txBody>
      <dsp:txXfrm>
        <a:off x="30842" y="3974950"/>
        <a:ext cx="5545366" cy="5701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97E78-599C-4BD5-A9BC-B4A26D681D45}">
      <dsp:nvSpPr>
        <dsp:cNvPr id="0" name=""/>
        <dsp:cNvSpPr/>
      </dsp:nvSpPr>
      <dsp:spPr>
        <a:xfrm>
          <a:off x="0" y="429168"/>
          <a:ext cx="6820633" cy="17955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9357" tIns="395732" rIns="529357" bIns="135128" numCol="1" spcCol="1270" anchor="t" anchorCtr="0">
          <a:noAutofit/>
        </a:bodyPr>
        <a:lstStyle/>
        <a:p>
          <a:pPr marL="171450" lvl="1" indent="-171450" algn="l" defTabSz="844550">
            <a:lnSpc>
              <a:spcPct val="100000"/>
            </a:lnSpc>
            <a:spcBef>
              <a:spcPct val="0"/>
            </a:spcBef>
            <a:spcAft>
              <a:spcPct val="15000"/>
            </a:spcAft>
            <a:buChar char="•"/>
          </a:pPr>
          <a:r>
            <a:rPr lang="en-US" sz="1900" kern="1200" dirty="0"/>
            <a:t>Lacking 2 signatures</a:t>
          </a:r>
        </a:p>
        <a:p>
          <a:pPr marL="171450" lvl="1" indent="-171450" algn="l" defTabSz="844550">
            <a:lnSpc>
              <a:spcPct val="100000"/>
            </a:lnSpc>
            <a:spcBef>
              <a:spcPct val="0"/>
            </a:spcBef>
            <a:spcAft>
              <a:spcPct val="15000"/>
            </a:spcAft>
            <a:buChar char="•"/>
          </a:pPr>
          <a:r>
            <a:rPr lang="en-US" sz="1900" kern="1200" dirty="0"/>
            <a:t>Expired UEI</a:t>
          </a:r>
        </a:p>
        <a:p>
          <a:pPr marL="171450" lvl="1" indent="-171450" algn="l" defTabSz="844550">
            <a:lnSpc>
              <a:spcPct val="100000"/>
            </a:lnSpc>
            <a:spcBef>
              <a:spcPct val="0"/>
            </a:spcBef>
            <a:spcAft>
              <a:spcPct val="15000"/>
            </a:spcAft>
            <a:buChar char="•"/>
          </a:pPr>
          <a:r>
            <a:rPr lang="en-US" sz="1900" kern="1200" dirty="0"/>
            <a:t>Incorrect agreement number</a:t>
          </a:r>
        </a:p>
        <a:p>
          <a:pPr marL="171450" lvl="1" indent="-171450" algn="l" defTabSz="844550">
            <a:lnSpc>
              <a:spcPct val="100000"/>
            </a:lnSpc>
            <a:spcBef>
              <a:spcPct val="0"/>
            </a:spcBef>
            <a:spcAft>
              <a:spcPct val="15000"/>
            </a:spcAft>
            <a:buChar char="•"/>
          </a:pPr>
          <a:r>
            <a:rPr lang="en-US" sz="1900" kern="1200" dirty="0"/>
            <a:t>Incorrect job code</a:t>
          </a:r>
        </a:p>
      </dsp:txBody>
      <dsp:txXfrm>
        <a:off x="0" y="429168"/>
        <a:ext cx="6820633" cy="1795500"/>
      </dsp:txXfrm>
    </dsp:sp>
    <dsp:sp modelId="{B1BB3CDA-4C54-4E69-84C1-A3FB0B43F66E}">
      <dsp:nvSpPr>
        <dsp:cNvPr id="0" name=""/>
        <dsp:cNvSpPr/>
      </dsp:nvSpPr>
      <dsp:spPr>
        <a:xfrm>
          <a:off x="341031" y="148728"/>
          <a:ext cx="4774443" cy="56088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0463" tIns="0" rIns="180463" bIns="0" numCol="1" spcCol="1270" anchor="ctr" anchorCtr="0">
          <a:noAutofit/>
        </a:bodyPr>
        <a:lstStyle/>
        <a:p>
          <a:pPr marL="0" lvl="0" indent="0" algn="l" defTabSz="1066800">
            <a:lnSpc>
              <a:spcPct val="100000"/>
            </a:lnSpc>
            <a:spcBef>
              <a:spcPct val="0"/>
            </a:spcBef>
            <a:spcAft>
              <a:spcPct val="35000"/>
            </a:spcAft>
            <a:buNone/>
          </a:pPr>
          <a:r>
            <a:rPr lang="en-US" sz="2400" kern="1200" dirty="0"/>
            <a:t>Cooperator Agreements</a:t>
          </a:r>
        </a:p>
      </dsp:txBody>
      <dsp:txXfrm>
        <a:off x="368411" y="176108"/>
        <a:ext cx="4719683" cy="506120"/>
      </dsp:txXfrm>
    </dsp:sp>
    <dsp:sp modelId="{A7BABA3D-1F34-469E-9C12-85C774CE45BD}">
      <dsp:nvSpPr>
        <dsp:cNvPr id="0" name=""/>
        <dsp:cNvSpPr/>
      </dsp:nvSpPr>
      <dsp:spPr>
        <a:xfrm>
          <a:off x="0" y="2607708"/>
          <a:ext cx="6820633" cy="1466325"/>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9357" tIns="395732" rIns="529357" bIns="135128" numCol="1" spcCol="1270" anchor="t" anchorCtr="0">
          <a:noAutofit/>
        </a:bodyPr>
        <a:lstStyle/>
        <a:p>
          <a:pPr marL="171450" lvl="1" indent="-171450" algn="l" defTabSz="844550">
            <a:lnSpc>
              <a:spcPct val="100000"/>
            </a:lnSpc>
            <a:spcBef>
              <a:spcPct val="0"/>
            </a:spcBef>
            <a:spcAft>
              <a:spcPct val="15000"/>
            </a:spcAft>
            <a:buChar char="•"/>
          </a:pPr>
          <a:r>
            <a:rPr lang="en-US" sz="1900" kern="1200" dirty="0"/>
            <a:t>Signatures Missing</a:t>
          </a:r>
        </a:p>
        <a:p>
          <a:pPr marL="171450" lvl="1" indent="-171450" algn="l" defTabSz="844550">
            <a:lnSpc>
              <a:spcPct val="100000"/>
            </a:lnSpc>
            <a:spcBef>
              <a:spcPct val="0"/>
            </a:spcBef>
            <a:spcAft>
              <a:spcPct val="15000"/>
            </a:spcAft>
            <a:buChar char="•"/>
          </a:pPr>
          <a:r>
            <a:rPr lang="en-US" sz="1900" kern="1200" dirty="0"/>
            <a:t>Hiring documentation Issues (i-9s, New Ads)</a:t>
          </a:r>
        </a:p>
        <a:p>
          <a:pPr marL="171450" lvl="1" indent="-171450" algn="l" defTabSz="844550">
            <a:lnSpc>
              <a:spcPct val="100000"/>
            </a:lnSpc>
            <a:spcBef>
              <a:spcPct val="0"/>
            </a:spcBef>
            <a:spcAft>
              <a:spcPct val="15000"/>
            </a:spcAft>
            <a:buChar char="•"/>
          </a:pPr>
          <a:r>
            <a:rPr lang="en-US" sz="1900" kern="1200" dirty="0"/>
            <a:t>Over 80 training hours</a:t>
          </a:r>
        </a:p>
      </dsp:txBody>
      <dsp:txXfrm>
        <a:off x="0" y="2607708"/>
        <a:ext cx="6820633" cy="1466325"/>
      </dsp:txXfrm>
    </dsp:sp>
    <dsp:sp modelId="{E7D5C800-1223-4C95-824C-DCC2E3CC4BD6}">
      <dsp:nvSpPr>
        <dsp:cNvPr id="0" name=""/>
        <dsp:cNvSpPr/>
      </dsp:nvSpPr>
      <dsp:spPr>
        <a:xfrm>
          <a:off x="341031" y="2327268"/>
          <a:ext cx="4774443" cy="560880"/>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0463" tIns="0" rIns="180463" bIns="0" numCol="1" spcCol="1270" anchor="ctr" anchorCtr="0">
          <a:noAutofit/>
        </a:bodyPr>
        <a:lstStyle/>
        <a:p>
          <a:pPr marL="0" lvl="0" indent="0" algn="l" defTabSz="1066800">
            <a:lnSpc>
              <a:spcPct val="100000"/>
            </a:lnSpc>
            <a:spcBef>
              <a:spcPct val="0"/>
            </a:spcBef>
            <a:spcAft>
              <a:spcPct val="35000"/>
            </a:spcAft>
            <a:buNone/>
          </a:pPr>
          <a:r>
            <a:rPr lang="en-US" sz="2400" kern="1200" dirty="0"/>
            <a:t>Casuals</a:t>
          </a:r>
        </a:p>
      </dsp:txBody>
      <dsp:txXfrm>
        <a:off x="368411" y="2354648"/>
        <a:ext cx="4719683" cy="506120"/>
      </dsp:txXfrm>
    </dsp:sp>
    <dsp:sp modelId="{993EE5C5-8942-4FB3-B8C5-FAB4916494BE}">
      <dsp:nvSpPr>
        <dsp:cNvPr id="0" name=""/>
        <dsp:cNvSpPr/>
      </dsp:nvSpPr>
      <dsp:spPr>
        <a:xfrm>
          <a:off x="0" y="4457073"/>
          <a:ext cx="6820633" cy="173565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9357" tIns="395732" rIns="529357" bIns="135128" numCol="1" spcCol="1270" anchor="t" anchorCtr="0">
          <a:noAutofit/>
        </a:bodyPr>
        <a:lstStyle/>
        <a:p>
          <a:pPr marL="171450" lvl="1" indent="-171450" algn="l" defTabSz="844550">
            <a:lnSpc>
              <a:spcPct val="100000"/>
            </a:lnSpc>
            <a:spcBef>
              <a:spcPct val="0"/>
            </a:spcBef>
            <a:spcAft>
              <a:spcPct val="15000"/>
            </a:spcAft>
            <a:buChar char="•"/>
          </a:pPr>
          <a:r>
            <a:rPr lang="en-US" sz="1900" kern="1200" dirty="0"/>
            <a:t>Missing CTRs</a:t>
          </a:r>
        </a:p>
        <a:p>
          <a:pPr marL="171450" lvl="1" indent="-171450" algn="l" defTabSz="844550">
            <a:lnSpc>
              <a:spcPct val="100000"/>
            </a:lnSpc>
            <a:spcBef>
              <a:spcPct val="0"/>
            </a:spcBef>
            <a:spcAft>
              <a:spcPct val="15000"/>
            </a:spcAft>
            <a:buChar char="•"/>
          </a:pPr>
          <a:r>
            <a:rPr lang="en-US" sz="1900" kern="1200" dirty="0"/>
            <a:t>Invoices overlapping dates, rates missing, missing agreements</a:t>
          </a:r>
        </a:p>
        <a:p>
          <a:pPr marL="171450" lvl="1" indent="-171450" algn="l" defTabSz="844550">
            <a:lnSpc>
              <a:spcPct val="100000"/>
            </a:lnSpc>
            <a:spcBef>
              <a:spcPct val="0"/>
            </a:spcBef>
            <a:spcAft>
              <a:spcPct val="15000"/>
            </a:spcAft>
            <a:buChar char="•"/>
          </a:pPr>
          <a:r>
            <a:rPr lang="en-US" sz="1900" kern="1200" dirty="0"/>
            <a:t>Note what is corrected vs original (Clear Text)</a:t>
          </a:r>
        </a:p>
      </dsp:txBody>
      <dsp:txXfrm>
        <a:off x="0" y="4457073"/>
        <a:ext cx="6820633" cy="1735650"/>
      </dsp:txXfrm>
    </dsp:sp>
    <dsp:sp modelId="{D069F53D-23E3-42C6-954B-E790BDC444E7}">
      <dsp:nvSpPr>
        <dsp:cNvPr id="0" name=""/>
        <dsp:cNvSpPr/>
      </dsp:nvSpPr>
      <dsp:spPr>
        <a:xfrm>
          <a:off x="353571" y="4176633"/>
          <a:ext cx="4774443" cy="560880"/>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0463" tIns="0" rIns="180463" bIns="0" numCol="1" spcCol="1270" anchor="ctr" anchorCtr="0">
          <a:noAutofit/>
        </a:bodyPr>
        <a:lstStyle/>
        <a:p>
          <a:pPr marL="0" lvl="0" indent="0" algn="l" defTabSz="1066800">
            <a:lnSpc>
              <a:spcPct val="100000"/>
            </a:lnSpc>
            <a:spcBef>
              <a:spcPct val="0"/>
            </a:spcBef>
            <a:spcAft>
              <a:spcPct val="35000"/>
            </a:spcAft>
            <a:buNone/>
          </a:pPr>
          <a:r>
            <a:rPr lang="en-US" sz="2400" kern="1200" dirty="0"/>
            <a:t>Contractors</a:t>
          </a:r>
        </a:p>
      </dsp:txBody>
      <dsp:txXfrm>
        <a:off x="380951" y="4204013"/>
        <a:ext cx="4719683" cy="506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2B998-4C8A-430A-84BD-E98839ED6B7C}">
      <dsp:nvSpPr>
        <dsp:cNvPr id="0" name=""/>
        <dsp:cNvSpPr/>
      </dsp:nvSpPr>
      <dsp:spPr>
        <a:xfrm>
          <a:off x="908955" y="859"/>
          <a:ext cx="3789139" cy="2273483"/>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u="sng" kern="1200"/>
            <a:t>FS ASC-IF/IPA </a:t>
          </a:r>
          <a:r>
            <a:rPr lang="en-US" sz="1800" b="1" u="sng" kern="1200"/>
            <a:t>ALWAYS</a:t>
          </a:r>
          <a:r>
            <a:rPr lang="en-US" sz="1800" u="sng" kern="1200"/>
            <a:t> Pays:</a:t>
          </a:r>
        </a:p>
        <a:p>
          <a:pPr marL="0" lvl="0" indent="0" algn="ctr" defTabSz="800100">
            <a:lnSpc>
              <a:spcPct val="90000"/>
            </a:lnSpc>
            <a:spcBef>
              <a:spcPct val="0"/>
            </a:spcBef>
            <a:spcAft>
              <a:spcPct val="35000"/>
            </a:spcAft>
            <a:buNone/>
          </a:pPr>
          <a:r>
            <a:rPr lang="en-US" sz="1800" kern="1200"/>
            <a:t>National Shower</a:t>
          </a:r>
        </a:p>
        <a:p>
          <a:pPr marL="0" lvl="0" indent="0" algn="ctr" defTabSz="800100">
            <a:lnSpc>
              <a:spcPct val="90000"/>
            </a:lnSpc>
            <a:spcBef>
              <a:spcPct val="0"/>
            </a:spcBef>
            <a:spcAft>
              <a:spcPct val="35000"/>
            </a:spcAft>
            <a:buNone/>
          </a:pPr>
          <a:r>
            <a:rPr lang="en-US" sz="1800" kern="1200"/>
            <a:t>National Caterer</a:t>
          </a:r>
        </a:p>
        <a:p>
          <a:pPr marL="0" lvl="0" indent="0" algn="ctr" defTabSz="800100">
            <a:lnSpc>
              <a:spcPct val="90000"/>
            </a:lnSpc>
            <a:spcBef>
              <a:spcPct val="0"/>
            </a:spcBef>
            <a:spcAft>
              <a:spcPct val="35000"/>
            </a:spcAft>
            <a:buNone/>
          </a:pPr>
          <a:r>
            <a:rPr lang="en-US" sz="1800" kern="1200"/>
            <a:t>National Crews (Type 2IA)</a:t>
          </a:r>
        </a:p>
        <a:p>
          <a:pPr marL="0" lvl="0" indent="0" algn="ctr" defTabSz="800100">
            <a:lnSpc>
              <a:spcPct val="90000"/>
            </a:lnSpc>
            <a:spcBef>
              <a:spcPct val="0"/>
            </a:spcBef>
            <a:spcAft>
              <a:spcPct val="35000"/>
            </a:spcAft>
            <a:buNone/>
          </a:pPr>
          <a:r>
            <a:rPr lang="en-US" sz="1800" kern="1200"/>
            <a:t>State Jurisdiction T2C crews</a:t>
          </a:r>
        </a:p>
        <a:p>
          <a:pPr marL="0" lvl="0" indent="0" algn="ctr" defTabSz="800100">
            <a:lnSpc>
              <a:spcPct val="90000"/>
            </a:lnSpc>
            <a:spcBef>
              <a:spcPct val="0"/>
            </a:spcBef>
            <a:spcAft>
              <a:spcPct val="35000"/>
            </a:spcAft>
            <a:buNone/>
          </a:pPr>
          <a:r>
            <a:rPr lang="en-US" sz="1800" kern="1200"/>
            <a:t>State Jurisdiction CWN/BPA Shower &amp; Caterer</a:t>
          </a:r>
        </a:p>
      </dsp:txBody>
      <dsp:txXfrm>
        <a:off x="908955" y="859"/>
        <a:ext cx="3789139" cy="2273483"/>
      </dsp:txXfrm>
    </dsp:sp>
    <dsp:sp modelId="{3BD8148D-143F-490B-9DB2-4057AD8E885A}">
      <dsp:nvSpPr>
        <dsp:cNvPr id="0" name=""/>
        <dsp:cNvSpPr/>
      </dsp:nvSpPr>
      <dsp:spPr>
        <a:xfrm>
          <a:off x="908955" y="2653256"/>
          <a:ext cx="3789139" cy="2273483"/>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u="sng" kern="1200"/>
            <a:t>Jurisdictional Agency Pays:</a:t>
          </a:r>
        </a:p>
        <a:p>
          <a:pPr marL="0" lvl="0" indent="0" algn="ctr" defTabSz="800100">
            <a:lnSpc>
              <a:spcPct val="90000"/>
            </a:lnSpc>
            <a:spcBef>
              <a:spcPct val="0"/>
            </a:spcBef>
            <a:spcAft>
              <a:spcPct val="35000"/>
            </a:spcAft>
            <a:buNone/>
          </a:pPr>
          <a:r>
            <a:rPr lang="en-US" sz="1800" kern="1200"/>
            <a:t>VIPR I-BPA</a:t>
          </a:r>
        </a:p>
        <a:p>
          <a:pPr marL="0" lvl="0" indent="0" algn="ctr" defTabSz="800100">
            <a:lnSpc>
              <a:spcPct val="90000"/>
            </a:lnSpc>
            <a:spcBef>
              <a:spcPct val="0"/>
            </a:spcBef>
            <a:spcAft>
              <a:spcPct val="35000"/>
            </a:spcAft>
            <a:buNone/>
          </a:pPr>
          <a:r>
            <a:rPr lang="en-US" sz="1800" kern="1200"/>
            <a:t>Federal Jurisdiction T2C Crew</a:t>
          </a:r>
        </a:p>
        <a:p>
          <a:pPr marL="0" lvl="0" indent="0" algn="ctr" defTabSz="800100">
            <a:lnSpc>
              <a:spcPct val="90000"/>
            </a:lnSpc>
            <a:spcBef>
              <a:spcPct val="0"/>
            </a:spcBef>
            <a:spcAft>
              <a:spcPct val="35000"/>
            </a:spcAft>
            <a:buNone/>
          </a:pPr>
          <a:r>
            <a:rPr lang="en-US" sz="1800" kern="1200"/>
            <a:t>Federal Jurisdiction CWN/BPA Shower &amp; Caterer</a:t>
          </a:r>
        </a:p>
        <a:p>
          <a:pPr marL="0" lvl="0" indent="0" algn="ctr" defTabSz="800100">
            <a:lnSpc>
              <a:spcPct val="90000"/>
            </a:lnSpc>
            <a:spcBef>
              <a:spcPct val="0"/>
            </a:spcBef>
            <a:spcAft>
              <a:spcPct val="35000"/>
            </a:spcAft>
            <a:buNone/>
          </a:pPr>
          <a:r>
            <a:rPr lang="en-US" sz="1800" kern="1200"/>
            <a:t>EERAs/LUAs</a:t>
          </a:r>
        </a:p>
      </dsp:txBody>
      <dsp:txXfrm>
        <a:off x="908955" y="2653256"/>
        <a:ext cx="3789139" cy="227348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63845723-0DAB-4C10-AD11-207A3BA549B9}" type="datetimeFigureOut">
              <a:rPr lang="en-US" smtClean="0"/>
              <a:t>5/17/2023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46AF74D-6992-4F9E-99BD-410709C09544}" type="slidenum">
              <a:rPr lang="en-US" smtClean="0"/>
              <a:t>‹#›</a:t>
            </a:fld>
            <a:endParaRPr lang="en-US"/>
          </a:p>
        </p:txBody>
      </p:sp>
    </p:spTree>
    <p:extLst>
      <p:ext uri="{BB962C8B-B14F-4D97-AF65-F5344CB8AC3E}">
        <p14:creationId xmlns:p14="http://schemas.microsoft.com/office/powerpoint/2010/main" val="3094871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6AF74D-6992-4F9E-99BD-410709C09544}" type="slidenum">
              <a:rPr lang="en-US" smtClean="0"/>
              <a:t>1</a:t>
            </a:fld>
            <a:endParaRPr lang="en-US"/>
          </a:p>
        </p:txBody>
      </p:sp>
    </p:spTree>
    <p:extLst>
      <p:ext uri="{BB962C8B-B14F-4D97-AF65-F5344CB8AC3E}">
        <p14:creationId xmlns:p14="http://schemas.microsoft.com/office/powerpoint/2010/main" val="775487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b="1"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cs typeface="Times New Roman" panose="02020603050405020304" pitchFamily="18" charset="0"/>
              </a:rPr>
              <a:t>Intent to modernize workforce, reduce pay gap, and providing critical support to firefighters on/off duty.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b="1" dirty="0">
              <a:solidFill>
                <a:schemeClr val="accent1"/>
              </a:solidFill>
            </a:endParaRPr>
          </a:p>
          <a:p>
            <a:endParaRPr lang="en-US" sz="2000" b="1" dirty="0">
              <a:solidFill>
                <a:schemeClr val="accent1"/>
              </a:solidFill>
            </a:endParaRPr>
          </a:p>
          <a:p>
            <a:r>
              <a:rPr lang="en-US" sz="2000" b="1" dirty="0">
                <a:solidFill>
                  <a:schemeClr val="accent1"/>
                </a:solidFill>
              </a:rPr>
              <a:t>Replacement of Firefighter Equipment </a:t>
            </a:r>
            <a:r>
              <a:rPr lang="en-US" sz="2000" dirty="0">
                <a:solidFill>
                  <a:schemeClr val="accent1"/>
                </a:solidFill>
              </a:rPr>
              <a:t>–</a:t>
            </a:r>
            <a:r>
              <a:rPr lang="en-US" sz="1800" b="0" i="0" u="none" strike="noStrike" baseline="0" dirty="0">
                <a:solidFill>
                  <a:srgbClr val="000000"/>
                </a:solidFill>
                <a:latin typeface="Calibri" panose="020F0502020204030204" pitchFamily="34" charset="0"/>
              </a:rPr>
              <a:t>WO Fire and Aviation Management is providing a distinct funding mechanism to ensure firefighters are supported with the essential equipment necessary to conduct their jobs safely and effectively. The funding mechanism is intended for purchasing essential equipment in need of replacement as a result of fire suppression activity across multiple incidents </a:t>
            </a:r>
            <a:endParaRPr lang="en-US" sz="2000" dirty="0">
              <a:solidFill>
                <a:srgbClr val="000000"/>
              </a:solidFill>
              <a:latin typeface="Calibri" panose="020F0502020204030204" pitchFamily="34" charset="0"/>
              <a:cs typeface="Times New Roman" panose="02020603050405020304" pitchFamily="18" charset="0"/>
            </a:endParaRPr>
          </a:p>
          <a:p>
            <a:pPr lvl="1"/>
            <a:r>
              <a:rPr lang="en-US" sz="1800" i="1" dirty="0">
                <a:solidFill>
                  <a:srgbClr val="000000"/>
                </a:solidFill>
                <a:cs typeface="Times New Roman" panose="02020603050405020304" pitchFamily="18" charset="0"/>
              </a:rPr>
              <a:t>Items include: fire shirts, fire pants, </a:t>
            </a:r>
            <a:r>
              <a:rPr lang="en-US" sz="1800" i="1" dirty="0" err="1">
                <a:solidFill>
                  <a:srgbClr val="000000"/>
                </a:solidFill>
                <a:cs typeface="Times New Roman" panose="02020603050405020304" pitchFamily="18" charset="0"/>
              </a:rPr>
              <a:t>fireline</a:t>
            </a:r>
            <a:r>
              <a:rPr lang="en-US" sz="1800" i="1" dirty="0">
                <a:solidFill>
                  <a:srgbClr val="000000"/>
                </a:solidFill>
                <a:cs typeface="Times New Roman" panose="02020603050405020304" pitchFamily="18" charset="0"/>
              </a:rPr>
              <a:t> pack, gloves, fire shelters, helmet, shroud, medical kits, chainsaw (including parts), and </a:t>
            </a:r>
            <a:r>
              <a:rPr lang="en-US" sz="1800" i="1" dirty="0" err="1">
                <a:solidFill>
                  <a:srgbClr val="000000"/>
                </a:solidFill>
                <a:cs typeface="Times New Roman" panose="02020603050405020304" pitchFamily="18" charset="0"/>
              </a:rPr>
              <a:t>handtools</a:t>
            </a:r>
            <a:endParaRPr lang="en-US" sz="1800" b="1" dirty="0">
              <a:solidFill>
                <a:srgbClr val="000000"/>
              </a:solidFill>
              <a:cs typeface="Times New Roman" panose="02020603050405020304" pitchFamily="18" charset="0"/>
            </a:endParaRPr>
          </a:p>
          <a:p>
            <a:pPr lvl="1"/>
            <a:r>
              <a:rPr lang="en-US" sz="1800" b="1" dirty="0">
                <a:solidFill>
                  <a:schemeClr val="bg1"/>
                </a:solidFill>
              </a:rPr>
              <a:t>SHC:  0627/WFSU</a:t>
            </a:r>
            <a:r>
              <a:rPr lang="en-US" sz="1800" dirty="0">
                <a:solidFill>
                  <a:schemeClr val="bg1"/>
                </a:solidFill>
              </a:rPr>
              <a:t>FE23, </a:t>
            </a:r>
            <a:r>
              <a:rPr lang="en-US" sz="1800" b="1" dirty="0">
                <a:solidFill>
                  <a:srgbClr val="000000"/>
                </a:solidFill>
                <a:cs typeface="Times New Roman" panose="02020603050405020304" pitchFamily="18" charset="0"/>
              </a:rPr>
              <a:t>*Regular Suppression Appropriation </a:t>
            </a:r>
          </a:p>
          <a:p>
            <a:endParaRPr lang="en-US" dirty="0"/>
          </a:p>
        </p:txBody>
      </p:sp>
      <p:sp>
        <p:nvSpPr>
          <p:cNvPr id="4" name="Slide Number Placeholder 3"/>
          <p:cNvSpPr>
            <a:spLocks noGrp="1"/>
          </p:cNvSpPr>
          <p:nvPr>
            <p:ph type="sldNum" sz="quarter" idx="5"/>
          </p:nvPr>
        </p:nvSpPr>
        <p:spPr/>
        <p:txBody>
          <a:bodyPr/>
          <a:lstStyle/>
          <a:p>
            <a:fld id="{C46AF74D-6992-4F9E-99BD-410709C09544}" type="slidenum">
              <a:rPr lang="en-US" smtClean="0"/>
              <a:t>2</a:t>
            </a:fld>
            <a:endParaRPr lang="en-US"/>
          </a:p>
        </p:txBody>
      </p:sp>
    </p:spTree>
    <p:extLst>
      <p:ext uri="{BB962C8B-B14F-4D97-AF65-F5344CB8AC3E}">
        <p14:creationId xmlns:p14="http://schemas.microsoft.com/office/powerpoint/2010/main" val="2901275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6AF74D-6992-4F9E-99BD-410709C09544}" type="slidenum">
              <a:rPr lang="en-US" smtClean="0"/>
              <a:t>3</a:t>
            </a:fld>
            <a:endParaRPr lang="en-US"/>
          </a:p>
        </p:txBody>
      </p:sp>
    </p:spTree>
    <p:extLst>
      <p:ext uri="{BB962C8B-B14F-4D97-AF65-F5344CB8AC3E}">
        <p14:creationId xmlns:p14="http://schemas.microsoft.com/office/powerpoint/2010/main" val="287606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6AF74D-6992-4F9E-99BD-410709C09544}" type="slidenum">
              <a:rPr lang="en-US" smtClean="0"/>
              <a:t>4</a:t>
            </a:fld>
            <a:endParaRPr lang="en-US"/>
          </a:p>
        </p:txBody>
      </p:sp>
    </p:spTree>
    <p:extLst>
      <p:ext uri="{BB962C8B-B14F-4D97-AF65-F5344CB8AC3E}">
        <p14:creationId xmlns:p14="http://schemas.microsoft.com/office/powerpoint/2010/main" val="3905398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6AF74D-6992-4F9E-99BD-410709C09544}" type="slidenum">
              <a:rPr lang="en-US" smtClean="0"/>
              <a:t>7</a:t>
            </a:fld>
            <a:endParaRPr lang="en-US"/>
          </a:p>
        </p:txBody>
      </p:sp>
    </p:spTree>
    <p:extLst>
      <p:ext uri="{BB962C8B-B14F-4D97-AF65-F5344CB8AC3E}">
        <p14:creationId xmlns:p14="http://schemas.microsoft.com/office/powerpoint/2010/main" val="2566381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5/17/2023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5/17/2023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5/17/2023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hyperlink" Target="mailto:elka.erikson@usda.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savanha.bechdolt@usd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2131C7-C507-408A-B305-911C5021E4AF}"/>
              </a:ext>
            </a:extLst>
          </p:cNvPr>
          <p:cNvSpPr>
            <a:spLocks noGrp="1"/>
          </p:cNvSpPr>
          <p:nvPr>
            <p:ph type="ctr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dirty="0">
                <a:solidFill>
                  <a:srgbClr val="FFFFFF"/>
                </a:solidFill>
                <a:latin typeface="+mj-lt"/>
                <a:ea typeface="+mj-ea"/>
                <a:cs typeface="+mj-cs"/>
              </a:rPr>
              <a:t>USFS Incident Business Updates</a:t>
            </a:r>
          </a:p>
        </p:txBody>
      </p:sp>
      <p:sp>
        <p:nvSpPr>
          <p:cNvPr id="3" name="Subtitle 2">
            <a:extLst>
              <a:ext uri="{FF2B5EF4-FFF2-40B4-BE49-F238E27FC236}">
                <a16:creationId xmlns:a16="http://schemas.microsoft.com/office/drawing/2014/main" id="{EA079027-777B-4ED5-A18D-9C86AFE91DE3}"/>
              </a:ext>
            </a:extLst>
          </p:cNvPr>
          <p:cNvSpPr>
            <a:spLocks noGrp="1"/>
          </p:cNvSpPr>
          <p:nvPr>
            <p:ph type="subTitle" idx="1"/>
          </p:nvPr>
        </p:nvSpPr>
        <p:spPr>
          <a:xfrm>
            <a:off x="5404338" y="1402080"/>
            <a:ext cx="6646985" cy="4053840"/>
          </a:xfrm>
        </p:spPr>
        <p:txBody>
          <a:bodyPr vert="horz" lIns="91440" tIns="45720" rIns="91440" bIns="45720" rtlCol="0" anchor="ctr">
            <a:normAutofit/>
          </a:bodyPr>
          <a:lstStyle/>
          <a:p>
            <a:r>
              <a:rPr lang="en-US" dirty="0">
                <a:solidFill>
                  <a:schemeClr val="tx1">
                    <a:lumMod val="85000"/>
                    <a:lumOff val="15000"/>
                  </a:schemeClr>
                </a:solidFill>
              </a:rPr>
              <a:t> </a:t>
            </a:r>
            <a:r>
              <a:rPr lang="en-US" sz="2800" b="1" dirty="0">
                <a:solidFill>
                  <a:schemeClr val="tx1">
                    <a:lumMod val="85000"/>
                    <a:lumOff val="15000"/>
                  </a:schemeClr>
                </a:solidFill>
              </a:rPr>
              <a:t>Alaska Interagency Spring Incident Business Training</a:t>
            </a:r>
          </a:p>
          <a:p>
            <a:endParaRPr lang="en-US" sz="2800" b="1" dirty="0">
              <a:solidFill>
                <a:schemeClr val="tx1">
                  <a:lumMod val="85000"/>
                  <a:lumOff val="15000"/>
                </a:schemeClr>
              </a:solidFill>
            </a:endParaRPr>
          </a:p>
          <a:p>
            <a:r>
              <a:rPr lang="en-US" sz="2800" b="1" dirty="0">
                <a:solidFill>
                  <a:schemeClr val="tx1">
                    <a:lumMod val="85000"/>
                    <a:lumOff val="15000"/>
                  </a:schemeClr>
                </a:solidFill>
              </a:rPr>
              <a:t>Elka Erikson &amp; Savanha Bechdolt</a:t>
            </a:r>
            <a:br>
              <a:rPr lang="en-US" sz="2800" b="1" dirty="0">
                <a:solidFill>
                  <a:schemeClr val="tx1">
                    <a:lumMod val="85000"/>
                    <a:lumOff val="15000"/>
                  </a:schemeClr>
                </a:solidFill>
              </a:rPr>
            </a:br>
            <a:r>
              <a:rPr lang="en-US" sz="2800" b="1" dirty="0">
                <a:solidFill>
                  <a:schemeClr val="tx1">
                    <a:lumMod val="85000"/>
                    <a:lumOff val="15000"/>
                  </a:schemeClr>
                </a:solidFill>
              </a:rPr>
              <a:t>Region 6/10 Incident Business Coordinators</a:t>
            </a:r>
          </a:p>
          <a:p>
            <a:pPr algn="l"/>
            <a:br>
              <a:rPr lang="en-US" sz="2400" dirty="0">
                <a:solidFill>
                  <a:schemeClr val="tx1">
                    <a:lumMod val="85000"/>
                    <a:lumOff val="15000"/>
                  </a:schemeClr>
                </a:solidFill>
              </a:rPr>
            </a:br>
            <a:r>
              <a:rPr lang="en-US" sz="2400" dirty="0">
                <a:solidFill>
                  <a:schemeClr val="tx1">
                    <a:lumMod val="85000"/>
                    <a:lumOff val="15000"/>
                  </a:schemeClr>
                </a:solidFill>
              </a:rPr>
              <a:t>	</a:t>
            </a:r>
            <a:endParaRPr lang="en-US" sz="1400" dirty="0">
              <a:solidFill>
                <a:schemeClr val="tx1">
                  <a:lumMod val="85000"/>
                  <a:lumOff val="15000"/>
                </a:schemeClr>
              </a:solidFill>
            </a:endParaRPr>
          </a:p>
        </p:txBody>
      </p:sp>
    </p:spTree>
    <p:extLst>
      <p:ext uri="{BB962C8B-B14F-4D97-AF65-F5344CB8AC3E}">
        <p14:creationId xmlns:p14="http://schemas.microsoft.com/office/powerpoint/2010/main" val="279117056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5E073B7-0CDE-4FB1-9BCF-72C6F70EF6F2}"/>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600" dirty="0">
                <a:solidFill>
                  <a:schemeClr val="bg1"/>
                </a:solidFill>
              </a:rPr>
              <a:t>Updates </a:t>
            </a:r>
            <a:br>
              <a:rPr lang="en-US" sz="2600" dirty="0">
                <a:solidFill>
                  <a:schemeClr val="bg1"/>
                </a:solidFill>
              </a:rPr>
            </a:br>
            <a:r>
              <a:rPr lang="en-US" sz="2600" dirty="0">
                <a:solidFill>
                  <a:schemeClr val="bg1"/>
                </a:solidFill>
              </a:rPr>
              <a:t>2023</a:t>
            </a:r>
          </a:p>
        </p:txBody>
      </p:sp>
      <p:graphicFrame>
        <p:nvGraphicFramePr>
          <p:cNvPr id="8" name="Content Placeholder 5">
            <a:extLst>
              <a:ext uri="{FF2B5EF4-FFF2-40B4-BE49-F238E27FC236}">
                <a16:creationId xmlns:a16="http://schemas.microsoft.com/office/drawing/2014/main" id="{D0CF9580-0B57-9993-C776-6D2749AF2517}"/>
              </a:ext>
            </a:extLst>
          </p:cNvPr>
          <p:cNvGraphicFramePr>
            <a:graphicFrameLocks noGrp="1"/>
          </p:cNvGraphicFramePr>
          <p:nvPr>
            <p:ph idx="1"/>
            <p:extLst>
              <p:ext uri="{D42A27DB-BD31-4B8C-83A1-F6EECF244321}">
                <p14:modId xmlns:p14="http://schemas.microsoft.com/office/powerpoint/2010/main" val="1993985782"/>
              </p:ext>
            </p:extLst>
          </p:nvPr>
        </p:nvGraphicFramePr>
        <p:xfrm>
          <a:off x="5172075" y="257909"/>
          <a:ext cx="6376457" cy="6400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176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5E073B7-0CDE-4FB1-9BCF-72C6F70EF6F2}"/>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600" dirty="0">
                <a:solidFill>
                  <a:schemeClr val="bg1"/>
                </a:solidFill>
              </a:rPr>
              <a:t>Updates 2023</a:t>
            </a:r>
          </a:p>
        </p:txBody>
      </p:sp>
      <p:graphicFrame>
        <p:nvGraphicFramePr>
          <p:cNvPr id="8" name="Content Placeholder 5">
            <a:extLst>
              <a:ext uri="{FF2B5EF4-FFF2-40B4-BE49-F238E27FC236}">
                <a16:creationId xmlns:a16="http://schemas.microsoft.com/office/drawing/2014/main" id="{D0CF9580-0B57-9993-C776-6D2749AF2517}"/>
              </a:ext>
            </a:extLst>
          </p:cNvPr>
          <p:cNvGraphicFramePr>
            <a:graphicFrameLocks noGrp="1"/>
          </p:cNvGraphicFramePr>
          <p:nvPr>
            <p:ph idx="1"/>
            <p:extLst>
              <p:ext uri="{D42A27DB-BD31-4B8C-83A1-F6EECF244321}">
                <p14:modId xmlns:p14="http://schemas.microsoft.com/office/powerpoint/2010/main" val="3697312641"/>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4377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5E073B7-0CDE-4FB1-9BCF-72C6F70EF6F2}"/>
              </a:ext>
            </a:extLst>
          </p:cNvPr>
          <p:cNvSpPr>
            <a:spLocks noGrp="1"/>
          </p:cNvSpPr>
          <p:nvPr>
            <p:ph type="title"/>
          </p:nvPr>
        </p:nvSpPr>
        <p:spPr>
          <a:xfrm>
            <a:off x="643467" y="2681102"/>
            <a:ext cx="3363974" cy="2277759"/>
          </a:xfrm>
          <a:noFill/>
          <a:ln>
            <a:solidFill>
              <a:schemeClr val="bg1"/>
            </a:solidFill>
          </a:ln>
        </p:spPr>
        <p:txBody>
          <a:bodyPr wrap="square">
            <a:normAutofit/>
          </a:bodyPr>
          <a:lstStyle/>
          <a:p>
            <a:r>
              <a:rPr lang="en-US" sz="2600" b="1" dirty="0">
                <a:solidFill>
                  <a:schemeClr val="bg1"/>
                </a:solidFill>
              </a:rPr>
              <a:t>2022 ASC-IF Lessons Learned</a:t>
            </a:r>
          </a:p>
        </p:txBody>
      </p:sp>
      <p:graphicFrame>
        <p:nvGraphicFramePr>
          <p:cNvPr id="8" name="Content Placeholder 5">
            <a:extLst>
              <a:ext uri="{FF2B5EF4-FFF2-40B4-BE49-F238E27FC236}">
                <a16:creationId xmlns:a16="http://schemas.microsoft.com/office/drawing/2014/main" id="{D0CF9580-0B57-9993-C776-6D2749AF2517}"/>
              </a:ext>
            </a:extLst>
          </p:cNvPr>
          <p:cNvGraphicFramePr>
            <a:graphicFrameLocks noGrp="1"/>
          </p:cNvGraphicFramePr>
          <p:nvPr>
            <p:ph idx="1"/>
            <p:extLst>
              <p:ext uri="{D42A27DB-BD31-4B8C-83A1-F6EECF244321}">
                <p14:modId xmlns:p14="http://schemas.microsoft.com/office/powerpoint/2010/main" val="2587418769"/>
              </p:ext>
            </p:extLst>
          </p:nvPr>
        </p:nvGraphicFramePr>
        <p:xfrm>
          <a:off x="5172075" y="316523"/>
          <a:ext cx="6820633" cy="6341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8319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6F2518-4030-B263-C69B-92BCE597C7AE}"/>
              </a:ext>
            </a:extLst>
          </p:cNvPr>
          <p:cNvSpPr>
            <a:spLocks noGrp="1"/>
          </p:cNvSpPr>
          <p:nvPr>
            <p:ph type="title"/>
          </p:nvPr>
        </p:nvSpPr>
        <p:spPr>
          <a:xfrm>
            <a:off x="1761066" y="964692"/>
            <a:ext cx="8669868" cy="1188720"/>
          </a:xfrm>
          <a:solidFill>
            <a:srgbClr val="FFFFFF"/>
          </a:solidFill>
          <a:ln>
            <a:solidFill>
              <a:srgbClr val="404040"/>
            </a:solidFill>
          </a:ln>
        </p:spPr>
        <p:txBody>
          <a:bodyPr>
            <a:normAutofit/>
          </a:bodyPr>
          <a:lstStyle/>
          <a:p>
            <a:r>
              <a:rPr lang="en-US" sz="2000" b="1">
                <a:solidFill>
                  <a:srgbClr val="404040"/>
                </a:solidFill>
              </a:rPr>
              <a:t>2023 </a:t>
            </a:r>
            <a:br>
              <a:rPr lang="en-US" sz="2000" b="1">
                <a:solidFill>
                  <a:srgbClr val="404040"/>
                </a:solidFill>
              </a:rPr>
            </a:br>
            <a:r>
              <a:rPr lang="en-US" sz="2000" b="1">
                <a:solidFill>
                  <a:srgbClr val="404040"/>
                </a:solidFill>
              </a:rPr>
              <a:t>ASC-IF</a:t>
            </a:r>
            <a:br>
              <a:rPr lang="en-US" sz="2000" b="1">
                <a:solidFill>
                  <a:srgbClr val="404040"/>
                </a:solidFill>
              </a:rPr>
            </a:br>
            <a:r>
              <a:rPr lang="en-US" sz="2000" b="1">
                <a:solidFill>
                  <a:srgbClr val="404040"/>
                </a:solidFill>
              </a:rPr>
              <a:t>Best Practices</a:t>
            </a:r>
          </a:p>
        </p:txBody>
      </p:sp>
      <p:sp>
        <p:nvSpPr>
          <p:cNvPr id="23" name="Content Placeholder 2">
            <a:extLst>
              <a:ext uri="{FF2B5EF4-FFF2-40B4-BE49-F238E27FC236}">
                <a16:creationId xmlns:a16="http://schemas.microsoft.com/office/drawing/2014/main" id="{EC4834E3-E13F-D211-7C3C-6FE07D9D35E9}"/>
              </a:ext>
            </a:extLst>
          </p:cNvPr>
          <p:cNvSpPr>
            <a:spLocks noGrp="1"/>
          </p:cNvSpPr>
          <p:nvPr>
            <p:ph idx="1"/>
          </p:nvPr>
        </p:nvSpPr>
        <p:spPr>
          <a:xfrm>
            <a:off x="3238831" y="2638044"/>
            <a:ext cx="5846554" cy="4067556"/>
          </a:xfrm>
        </p:spPr>
        <p:txBody>
          <a:bodyPr>
            <a:normAutofit/>
          </a:bodyPr>
          <a:lstStyle/>
          <a:p>
            <a:pPr>
              <a:lnSpc>
                <a:spcPct val="90000"/>
              </a:lnSpc>
            </a:pPr>
            <a:r>
              <a:rPr lang="en-US" b="1" dirty="0"/>
              <a:t>Flatten PDFs to save electronic signatures</a:t>
            </a:r>
          </a:p>
          <a:p>
            <a:pPr>
              <a:lnSpc>
                <a:spcPct val="90000"/>
              </a:lnSpc>
            </a:pPr>
            <a:r>
              <a:rPr lang="en-US" b="1" dirty="0"/>
              <a:t>Audit batches for errors before sending to EERA inbox</a:t>
            </a:r>
          </a:p>
          <a:p>
            <a:pPr>
              <a:lnSpc>
                <a:spcPct val="90000"/>
              </a:lnSpc>
            </a:pPr>
            <a:r>
              <a:rPr lang="en-US" b="1" dirty="0"/>
              <a:t>Utilize audit sheet </a:t>
            </a:r>
          </a:p>
          <a:p>
            <a:pPr>
              <a:lnSpc>
                <a:spcPct val="90000"/>
              </a:lnSpc>
            </a:pPr>
            <a:r>
              <a:rPr lang="en-US" b="1" dirty="0"/>
              <a:t>Provide Vendor Incident Payment Info to vendors so they can research their payment status independently</a:t>
            </a:r>
          </a:p>
          <a:p>
            <a:pPr>
              <a:lnSpc>
                <a:spcPct val="90000"/>
              </a:lnSpc>
            </a:pPr>
            <a:r>
              <a:rPr lang="en-US" b="1" dirty="0"/>
              <a:t>Send copies of corrected invoices to contractors </a:t>
            </a:r>
          </a:p>
          <a:p>
            <a:pPr>
              <a:lnSpc>
                <a:spcPct val="90000"/>
              </a:lnSpc>
            </a:pPr>
            <a:r>
              <a:rPr lang="en-US" b="1" dirty="0"/>
              <a:t>Clearly note CORRECTED on OF-286 &amp; corrections in clear text</a:t>
            </a:r>
          </a:p>
          <a:p>
            <a:pPr>
              <a:lnSpc>
                <a:spcPct val="90000"/>
              </a:lnSpc>
            </a:pPr>
            <a:r>
              <a:rPr lang="en-US" b="1" dirty="0"/>
              <a:t>Include Lend/Lease in Remarks, include proper dates and job code on OF-286 line items</a:t>
            </a:r>
          </a:p>
          <a:p>
            <a:pPr marL="0" indent="0">
              <a:lnSpc>
                <a:spcPct val="90000"/>
              </a:lnSpc>
              <a:buNone/>
            </a:pPr>
            <a:endParaRPr lang="en-US" sz="1500" dirty="0"/>
          </a:p>
        </p:txBody>
      </p:sp>
    </p:spTree>
    <p:extLst>
      <p:ext uri="{BB962C8B-B14F-4D97-AF65-F5344CB8AC3E}">
        <p14:creationId xmlns:p14="http://schemas.microsoft.com/office/powerpoint/2010/main" val="17358628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2F371D-F0A5-B160-14D9-404A9CB77691}"/>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200" b="1">
                <a:solidFill>
                  <a:schemeClr val="bg1"/>
                </a:solidFill>
              </a:rPr>
              <a:t>Jurisdictional Reminders  </a:t>
            </a:r>
          </a:p>
        </p:txBody>
      </p:sp>
      <p:graphicFrame>
        <p:nvGraphicFramePr>
          <p:cNvPr id="4" name="Content Placeholder 3">
            <a:extLst>
              <a:ext uri="{FF2B5EF4-FFF2-40B4-BE49-F238E27FC236}">
                <a16:creationId xmlns:a16="http://schemas.microsoft.com/office/drawing/2014/main" id="{2C0B711C-2F63-A8A5-6A0E-F0AFE0442C83}"/>
              </a:ext>
            </a:extLst>
          </p:cNvPr>
          <p:cNvGraphicFramePr>
            <a:graphicFrameLocks noGrp="1"/>
          </p:cNvGraphicFramePr>
          <p:nvPr>
            <p:ph idx="1"/>
            <p:extLst>
              <p:ext uri="{D42A27DB-BD31-4B8C-83A1-F6EECF244321}">
                <p14:modId xmlns:p14="http://schemas.microsoft.com/office/powerpoint/2010/main" val="1122108702"/>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0090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57470E-B659-422C-8CC8-38CD97D3181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a:solidFill>
                  <a:srgbClr val="FFFFFF"/>
                </a:solidFill>
              </a:rPr>
              <a:t>Questions</a:t>
            </a:r>
          </a:p>
        </p:txBody>
      </p:sp>
      <p:sp>
        <p:nvSpPr>
          <p:cNvPr id="3" name="Content Placeholder 2">
            <a:extLst>
              <a:ext uri="{FF2B5EF4-FFF2-40B4-BE49-F238E27FC236}">
                <a16:creationId xmlns:a16="http://schemas.microsoft.com/office/drawing/2014/main" id="{CCC5D0E8-B47C-485C-859E-D44D1608A1B9}"/>
              </a:ext>
            </a:extLst>
          </p:cNvPr>
          <p:cNvSpPr>
            <a:spLocks noGrp="1"/>
          </p:cNvSpPr>
          <p:nvPr>
            <p:ph idx="1"/>
          </p:nvPr>
        </p:nvSpPr>
        <p:spPr>
          <a:xfrm>
            <a:off x="5591695" y="1402080"/>
            <a:ext cx="5320696" cy="4053840"/>
          </a:xfrm>
        </p:spPr>
        <p:txBody>
          <a:bodyPr anchor="ctr">
            <a:normAutofit/>
          </a:bodyPr>
          <a:lstStyle/>
          <a:p>
            <a:r>
              <a:rPr lang="en-US" sz="2800" b="1" dirty="0">
                <a:latin typeface="Times New Roman" panose="02020603050405020304" pitchFamily="18" charset="0"/>
              </a:rPr>
              <a:t>USFS Regional Contacts</a:t>
            </a:r>
          </a:p>
          <a:p>
            <a:pPr lvl="1"/>
            <a:r>
              <a:rPr lang="en-US" sz="2800" dirty="0">
                <a:latin typeface="Times New Roman" panose="02020603050405020304" pitchFamily="18" charset="0"/>
              </a:rPr>
              <a:t>Elka Erikson, </a:t>
            </a:r>
            <a:r>
              <a:rPr lang="en-US" sz="2800" dirty="0">
                <a:latin typeface="Times New Roman" panose="02020603050405020304" pitchFamily="18" charset="0"/>
                <a:hlinkClick r:id="rId3"/>
              </a:rPr>
              <a:t>elka.erikson@usda.gov</a:t>
            </a:r>
            <a:r>
              <a:rPr lang="en-US" sz="2800" dirty="0">
                <a:latin typeface="Times New Roman" panose="02020603050405020304" pitchFamily="18" charset="0"/>
              </a:rPr>
              <a:t> </a:t>
            </a:r>
          </a:p>
          <a:p>
            <a:pPr lvl="1"/>
            <a:r>
              <a:rPr lang="en-US" sz="2800" dirty="0">
                <a:latin typeface="Times New Roman" panose="02020603050405020304" pitchFamily="18" charset="0"/>
              </a:rPr>
              <a:t>Savanha Bechdolt, </a:t>
            </a:r>
            <a:r>
              <a:rPr lang="en-US" sz="2800">
                <a:latin typeface="Times New Roman" panose="02020603050405020304" pitchFamily="18" charset="0"/>
                <a:hlinkClick r:id="rId4"/>
              </a:rPr>
              <a:t>savanha.bechdolt</a:t>
            </a:r>
            <a:r>
              <a:rPr lang="en-US" sz="2800" dirty="0">
                <a:latin typeface="Times New Roman" panose="02020603050405020304" pitchFamily="18" charset="0"/>
                <a:hlinkClick r:id="rId4"/>
              </a:rPr>
              <a:t>@usda.gov</a:t>
            </a:r>
            <a:r>
              <a:rPr lang="en-US" sz="2800" dirty="0">
                <a:latin typeface="Times New Roman" panose="02020603050405020304" pitchFamily="18" charset="0"/>
              </a:rPr>
              <a:t> </a:t>
            </a:r>
          </a:p>
        </p:txBody>
      </p:sp>
    </p:spTree>
    <p:extLst>
      <p:ext uri="{BB962C8B-B14F-4D97-AF65-F5344CB8AC3E}">
        <p14:creationId xmlns:p14="http://schemas.microsoft.com/office/powerpoint/2010/main" val="34246924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3179</TotalTime>
  <Words>430</Words>
  <Application>Microsoft Office PowerPoint</Application>
  <PresentationFormat>Widescreen</PresentationFormat>
  <Paragraphs>78</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Times New Roman</vt:lpstr>
      <vt:lpstr>Parcel</vt:lpstr>
      <vt:lpstr>USFS Incident Business Updates</vt:lpstr>
      <vt:lpstr>Updates  2023</vt:lpstr>
      <vt:lpstr>Updates 2023</vt:lpstr>
      <vt:lpstr>2022 ASC-IF Lessons Learned</vt:lpstr>
      <vt:lpstr>2023  ASC-IF Best Practices</vt:lpstr>
      <vt:lpstr>Jurisdictional Reminders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 Business &amp; You</dc:title>
  <dc:creator>Swain, Melissa -FS, MISSOULA, MT</dc:creator>
  <cp:lastModifiedBy>Erikson, Elka - FS, WA</cp:lastModifiedBy>
  <cp:revision>52</cp:revision>
  <cp:lastPrinted>2022-11-16T22:12:23Z</cp:lastPrinted>
  <dcterms:created xsi:type="dcterms:W3CDTF">2022-10-31T02:10:08Z</dcterms:created>
  <dcterms:modified xsi:type="dcterms:W3CDTF">2023-05-17T23:30:24Z</dcterms:modified>
</cp:coreProperties>
</file>